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87" r:id="rId5"/>
    <p:sldId id="289" r:id="rId6"/>
    <p:sldId id="288" r:id="rId7"/>
    <p:sldId id="309" r:id="rId8"/>
    <p:sldId id="312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75" r:id="rId18"/>
    <p:sldId id="300" r:id="rId19"/>
    <p:sldId id="301" r:id="rId20"/>
    <p:sldId id="302" r:id="rId21"/>
    <p:sldId id="303" r:id="rId22"/>
    <p:sldId id="304" r:id="rId23"/>
    <p:sldId id="311" r:id="rId24"/>
    <p:sldId id="305" r:id="rId25"/>
    <p:sldId id="306" r:id="rId26"/>
    <p:sldId id="310" r:id="rId27"/>
    <p:sldId id="307" r:id="rId28"/>
    <p:sldId id="308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FFFFFF"/>
    <a:srgbClr val="D4D4D4"/>
    <a:srgbClr val="D8D8D8"/>
    <a:srgbClr val="FE444D"/>
    <a:srgbClr val="92D050"/>
    <a:srgbClr val="EBFDFF"/>
    <a:srgbClr val="F5F5F5"/>
    <a:srgbClr val="F0F0F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D039E9-9745-4F20-B370-4B9FFC55BF85}" v="2607" dt="2024-05-01T22:00:51.732"/>
    <p1510:client id="{F2D62F21-E7EA-428C-80FA-2EF57826C94B}" v="23889" dt="2024-05-01T22:32:08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9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B800-B9FF-4637-B9A8-79DC66F22331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A838B-ECFF-46FF-8C78-5123EBB62A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33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227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031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141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740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735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112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150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905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83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71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65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65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03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842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387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15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A838B-ECFF-46FF-8C78-5123EBB62A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73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5A585-22B7-43D4-F65E-B21FA21E4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89E469-5D10-8941-FAF8-3E6372C5F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99FA7B-C03B-32E0-3B9C-86F0A802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ECFF2-343F-D767-640D-F14BE6CE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EC1432-E3FB-B460-7586-64153315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8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D6757-85A8-D153-98C1-2958980D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02F5AA-E7CF-58D6-3383-461E39D8A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D609A8-9318-B1B9-3D28-668B8703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E049A-591F-AAE4-53F8-5CC8D770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5E187D-78F8-7C91-685E-2F0ED288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43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9F06E38-8425-8676-8305-1EC4C99C3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866E95-8502-3D08-4C8A-AEF171D3D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328F9D-8787-8318-23C2-625FE06A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9365A0-16D6-5986-A988-56DAFB10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584243-E908-C42C-C8FE-D4688604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7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D7833-6A55-500B-1CC7-AC56E2DA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28BC3-2696-3C79-7AE9-55BD974B5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F40E9E-631B-31EB-1A3C-AED3CBAC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8EF0CE-C50B-3071-F0E9-90E15658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5D1163-EE17-7E27-9091-0A37F3CD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30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29678-ED39-BF10-4242-C179DBD0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4863BA-8E7F-7CEF-251F-BDD87FFE4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278F65-1792-284E-DB46-D093D0F1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5C6823-061C-A95A-176A-4339C9A1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06AE37-5C9B-BADA-6C39-A636A83E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728D0-6A42-C1AA-F107-4BBBB163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CA5CA9-63E1-E1C2-E67E-170759369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D007EF-DF00-7F07-AFE9-1768D820E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7DC15D-7D07-079A-FD68-843A53A9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3F401F-A6D5-DB18-8093-4CEBC9B3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24538F-A313-5405-2C96-7D8DBB8F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2082D-EE13-2292-0B15-C19F03F9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7E6D0-64BB-CFBB-CE39-D09B6C45E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81FF82-EF19-C550-A399-14F3DA6F4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2FD2DD-D2A1-A821-E85E-694758739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790203A-80BE-AEFC-CC92-F76DD2FB1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EDC3B2-E08E-D253-1144-E97C2B4F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3E2AC40-822A-B2F6-5309-AD31858B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038FDC-4082-C9B7-CDD5-6943718E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6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F0C62-33AC-0722-AB19-DC26389F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AF9D49-46B3-F1D4-2C54-BA63BBB1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AF8493-F4D4-A218-EBF2-CF29FA82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44616D-BDBF-DE28-5D65-D2F35680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97B6A4-F631-4A21-D3EE-910EA3C9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D166F9-8C15-9A37-A48D-0DF4ABFC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41D86A-0178-19E7-DC98-B3BD91F6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24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52C7D-1E4C-26D0-9268-92C7DDF7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673999-8C23-C7B7-BD0C-CCEE764E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FDD93A-239B-0D19-1644-5435EF472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78E92A-4CD3-342E-78AB-08B736FC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E84CB7-FF46-24DF-85E6-E9A9EB9D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3EDDDD-5763-8060-DA5C-B40BEE2A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0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CA95A-EC20-B547-73B5-54B9EAFE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FA636D-F3BA-FB79-B3FE-CA7022D28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53329-CE02-1F25-87D6-F5B8EA1EA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1BBF96-F308-0FB2-B87D-CA9EFE2B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43361F-73F7-57FD-A765-0C4F467C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1DBDEF-3D6D-08B2-5B48-E61EF234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6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AAE417F-DF58-0DBA-0A02-EF7FB98B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D6CDC3-596E-FB6E-F3F5-F4A5E873D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86D4F3-F0A8-44F6-C662-72A556CF9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65C539-9A4E-423C-BE79-0041C6CA063B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6C47F-335F-B5D0-A9D7-F4A4FE5EE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D5F9A7-1E9C-D797-A1FC-6D450E1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0F8C4-71E4-478A-98DA-D7E25C9647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87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5.svg"/><Relationship Id="rId26" Type="http://schemas.openxmlformats.org/officeDocument/2006/relationships/image" Target="../media/image19.svg"/><Relationship Id="rId39" Type="http://schemas.openxmlformats.org/officeDocument/2006/relationships/image" Target="../media/image26.svg"/><Relationship Id="rId21" Type="http://schemas.openxmlformats.org/officeDocument/2006/relationships/image" Target="../media/image28.png"/><Relationship Id="rId34" Type="http://schemas.openxmlformats.org/officeDocument/2006/relationships/image" Target="../media/image21.png"/><Relationship Id="rId42" Type="http://schemas.openxmlformats.org/officeDocument/2006/relationships/image" Target="../media/image27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0.png"/><Relationship Id="rId29" Type="http://schemas.openxmlformats.org/officeDocument/2006/relationships/slide" Target="slide5.xml"/><Relationship Id="rId41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6.png"/><Relationship Id="rId24" Type="http://schemas.openxmlformats.org/officeDocument/2006/relationships/image" Target="../media/image17.svg"/><Relationship Id="rId32" Type="http://schemas.openxmlformats.org/officeDocument/2006/relationships/slide" Target="slide9.xml"/><Relationship Id="rId37" Type="http://schemas.openxmlformats.org/officeDocument/2006/relationships/slide" Target="slide14.xml"/><Relationship Id="rId40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slide" Target="slide13.xml"/><Relationship Id="rId23" Type="http://schemas.openxmlformats.org/officeDocument/2006/relationships/image" Target="../media/image16.png"/><Relationship Id="rId28" Type="http://schemas.openxmlformats.org/officeDocument/2006/relationships/slide" Target="slide8.xml"/><Relationship Id="rId36" Type="http://schemas.openxmlformats.org/officeDocument/2006/relationships/slide" Target="slide19.xml"/><Relationship Id="rId10" Type="http://schemas.openxmlformats.org/officeDocument/2006/relationships/image" Target="../media/image5.jpeg"/><Relationship Id="rId19" Type="http://schemas.openxmlformats.org/officeDocument/2006/relationships/image" Target="../media/image1.png"/><Relationship Id="rId31" Type="http://schemas.openxmlformats.org/officeDocument/2006/relationships/slide" Target="slide12.xml"/><Relationship Id="rId4" Type="http://schemas.openxmlformats.org/officeDocument/2006/relationships/image" Target="../media/image10.jpeg"/><Relationship Id="rId9" Type="http://schemas.openxmlformats.org/officeDocument/2006/relationships/image" Target="../media/image4.jpeg"/><Relationship Id="rId14" Type="http://schemas.openxmlformats.org/officeDocument/2006/relationships/image" Target="../media/image9.svg"/><Relationship Id="rId22" Type="http://schemas.openxmlformats.org/officeDocument/2006/relationships/image" Target="../media/image29.svg"/><Relationship Id="rId27" Type="http://schemas.openxmlformats.org/officeDocument/2006/relationships/slide" Target="slide7.xml"/><Relationship Id="rId30" Type="http://schemas.openxmlformats.org/officeDocument/2006/relationships/slide" Target="slide11.xml"/><Relationship Id="rId35" Type="http://schemas.openxmlformats.org/officeDocument/2006/relationships/image" Target="../media/image22.svg"/><Relationship Id="rId43" Type="http://schemas.openxmlformats.org/officeDocument/2006/relationships/slide" Target="slide24.xml"/><Relationship Id="rId8" Type="http://schemas.openxmlformats.org/officeDocument/2006/relationships/image" Target="../media/image2.jpeg"/><Relationship Id="rId3" Type="http://schemas.openxmlformats.org/officeDocument/2006/relationships/slide" Target="slide15.xml"/><Relationship Id="rId12" Type="http://schemas.openxmlformats.org/officeDocument/2006/relationships/image" Target="../media/image7.svg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slide" Target="slide6.xml"/><Relationship Id="rId38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5.svg"/><Relationship Id="rId26" Type="http://schemas.openxmlformats.org/officeDocument/2006/relationships/image" Target="../media/image19.svg"/><Relationship Id="rId39" Type="http://schemas.openxmlformats.org/officeDocument/2006/relationships/image" Target="../media/image26.svg"/><Relationship Id="rId21" Type="http://schemas.openxmlformats.org/officeDocument/2006/relationships/image" Target="../media/image28.png"/><Relationship Id="rId34" Type="http://schemas.openxmlformats.org/officeDocument/2006/relationships/image" Target="../media/image21.png"/><Relationship Id="rId42" Type="http://schemas.openxmlformats.org/officeDocument/2006/relationships/image" Target="../media/image27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20.png"/><Relationship Id="rId29" Type="http://schemas.openxmlformats.org/officeDocument/2006/relationships/slide" Target="slide5.xml"/><Relationship Id="rId41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6.png"/><Relationship Id="rId24" Type="http://schemas.openxmlformats.org/officeDocument/2006/relationships/image" Target="../media/image17.svg"/><Relationship Id="rId32" Type="http://schemas.openxmlformats.org/officeDocument/2006/relationships/slide" Target="slide9.xml"/><Relationship Id="rId37" Type="http://schemas.openxmlformats.org/officeDocument/2006/relationships/slide" Target="slide14.xml"/><Relationship Id="rId40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slide" Target="slide13.xml"/><Relationship Id="rId23" Type="http://schemas.openxmlformats.org/officeDocument/2006/relationships/image" Target="../media/image16.png"/><Relationship Id="rId28" Type="http://schemas.openxmlformats.org/officeDocument/2006/relationships/slide" Target="slide8.xml"/><Relationship Id="rId36" Type="http://schemas.openxmlformats.org/officeDocument/2006/relationships/slide" Target="slide19.xml"/><Relationship Id="rId10" Type="http://schemas.openxmlformats.org/officeDocument/2006/relationships/image" Target="../media/image5.jpeg"/><Relationship Id="rId19" Type="http://schemas.openxmlformats.org/officeDocument/2006/relationships/image" Target="../media/image1.png"/><Relationship Id="rId31" Type="http://schemas.openxmlformats.org/officeDocument/2006/relationships/slide" Target="slide12.xml"/><Relationship Id="rId4" Type="http://schemas.openxmlformats.org/officeDocument/2006/relationships/image" Target="../media/image10.jpeg"/><Relationship Id="rId9" Type="http://schemas.openxmlformats.org/officeDocument/2006/relationships/image" Target="../media/image4.jpeg"/><Relationship Id="rId14" Type="http://schemas.openxmlformats.org/officeDocument/2006/relationships/image" Target="../media/image9.svg"/><Relationship Id="rId22" Type="http://schemas.openxmlformats.org/officeDocument/2006/relationships/image" Target="../media/image29.svg"/><Relationship Id="rId27" Type="http://schemas.openxmlformats.org/officeDocument/2006/relationships/slide" Target="slide7.xml"/><Relationship Id="rId30" Type="http://schemas.openxmlformats.org/officeDocument/2006/relationships/slide" Target="slide10.xml"/><Relationship Id="rId35" Type="http://schemas.openxmlformats.org/officeDocument/2006/relationships/image" Target="../media/image22.svg"/><Relationship Id="rId43" Type="http://schemas.openxmlformats.org/officeDocument/2006/relationships/slide" Target="slide24.xml"/><Relationship Id="rId8" Type="http://schemas.openxmlformats.org/officeDocument/2006/relationships/image" Target="../media/image2.jpeg"/><Relationship Id="rId3" Type="http://schemas.openxmlformats.org/officeDocument/2006/relationships/slide" Target="slide15.xml"/><Relationship Id="rId12" Type="http://schemas.openxmlformats.org/officeDocument/2006/relationships/image" Target="../media/image7.svg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slide" Target="slide6.xml"/><Relationship Id="rId38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jpeg"/><Relationship Id="rId18" Type="http://schemas.openxmlformats.org/officeDocument/2006/relationships/image" Target="../media/image8.png"/><Relationship Id="rId26" Type="http://schemas.openxmlformats.org/officeDocument/2006/relationships/image" Target="../media/image28.png"/><Relationship Id="rId39" Type="http://schemas.openxmlformats.org/officeDocument/2006/relationships/image" Target="../media/image21.png"/><Relationship Id="rId21" Type="http://schemas.openxmlformats.org/officeDocument/2006/relationships/image" Target="../media/image13.png"/><Relationship Id="rId34" Type="http://schemas.openxmlformats.org/officeDocument/2006/relationships/slide" Target="slide5.xml"/><Relationship Id="rId42" Type="http://schemas.openxmlformats.org/officeDocument/2006/relationships/slide" Target="slide14.xml"/><Relationship Id="rId47" Type="http://schemas.openxmlformats.org/officeDocument/2006/relationships/slide" Target="slide24.xml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.png"/><Relationship Id="rId29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24" Type="http://schemas.openxmlformats.org/officeDocument/2006/relationships/image" Target="../media/image1.png"/><Relationship Id="rId32" Type="http://schemas.openxmlformats.org/officeDocument/2006/relationships/slide" Target="slide7.xml"/><Relationship Id="rId37" Type="http://schemas.openxmlformats.org/officeDocument/2006/relationships/slide" Target="slide9.xml"/><Relationship Id="rId40" Type="http://schemas.openxmlformats.org/officeDocument/2006/relationships/image" Target="../media/image22.svg"/><Relationship Id="rId45" Type="http://schemas.openxmlformats.org/officeDocument/2006/relationships/image" Target="../media/image23.png"/><Relationship Id="rId5" Type="http://schemas.openxmlformats.org/officeDocument/2006/relationships/slide" Target="slide20.xml"/><Relationship Id="rId15" Type="http://schemas.openxmlformats.org/officeDocument/2006/relationships/image" Target="../media/image5.jpeg"/><Relationship Id="rId23" Type="http://schemas.openxmlformats.org/officeDocument/2006/relationships/image" Target="../media/image15.svg"/><Relationship Id="rId28" Type="http://schemas.openxmlformats.org/officeDocument/2006/relationships/image" Target="../media/image16.png"/><Relationship Id="rId36" Type="http://schemas.openxmlformats.org/officeDocument/2006/relationships/slide" Target="slide11.xml"/><Relationship Id="rId10" Type="http://schemas.openxmlformats.org/officeDocument/2006/relationships/image" Target="../media/image35.jpeg"/><Relationship Id="rId19" Type="http://schemas.openxmlformats.org/officeDocument/2006/relationships/image" Target="../media/image9.svg"/><Relationship Id="rId31" Type="http://schemas.openxmlformats.org/officeDocument/2006/relationships/image" Target="../media/image19.svg"/><Relationship Id="rId44" Type="http://schemas.openxmlformats.org/officeDocument/2006/relationships/image" Target="../media/image26.svg"/><Relationship Id="rId4" Type="http://schemas.openxmlformats.org/officeDocument/2006/relationships/image" Target="../media/image10.jpeg"/><Relationship Id="rId9" Type="http://schemas.openxmlformats.org/officeDocument/2006/relationships/image" Target="../media/image30.jpeg"/><Relationship Id="rId14" Type="http://schemas.openxmlformats.org/officeDocument/2006/relationships/image" Target="../media/image4.jpeg"/><Relationship Id="rId22" Type="http://schemas.openxmlformats.org/officeDocument/2006/relationships/image" Target="../media/image14.png"/><Relationship Id="rId27" Type="http://schemas.openxmlformats.org/officeDocument/2006/relationships/image" Target="../media/image29.svg"/><Relationship Id="rId30" Type="http://schemas.openxmlformats.org/officeDocument/2006/relationships/image" Target="../media/image18.png"/><Relationship Id="rId35" Type="http://schemas.openxmlformats.org/officeDocument/2006/relationships/slide" Target="slide10.xml"/><Relationship Id="rId43" Type="http://schemas.openxmlformats.org/officeDocument/2006/relationships/image" Target="../media/image25.png"/><Relationship Id="rId8" Type="http://schemas.openxmlformats.org/officeDocument/2006/relationships/slide" Target="slide16.xml"/><Relationship Id="rId3" Type="http://schemas.openxmlformats.org/officeDocument/2006/relationships/slide" Target="slide12.xml"/><Relationship Id="rId12" Type="http://schemas.openxmlformats.org/officeDocument/2006/relationships/image" Target="../media/image3.jpeg"/><Relationship Id="rId17" Type="http://schemas.openxmlformats.org/officeDocument/2006/relationships/image" Target="../media/image7.svg"/><Relationship Id="rId25" Type="http://schemas.openxmlformats.org/officeDocument/2006/relationships/image" Target="../media/image20.png"/><Relationship Id="rId33" Type="http://schemas.openxmlformats.org/officeDocument/2006/relationships/slide" Target="slide8.xml"/><Relationship Id="rId38" Type="http://schemas.openxmlformats.org/officeDocument/2006/relationships/slide" Target="slide6.xml"/><Relationship Id="rId46" Type="http://schemas.openxmlformats.org/officeDocument/2006/relationships/image" Target="../media/image24.svg"/><Relationship Id="rId20" Type="http://schemas.openxmlformats.org/officeDocument/2006/relationships/slide" Target="slide13.xml"/><Relationship Id="rId41" Type="http://schemas.openxmlformats.org/officeDocument/2006/relationships/slide" Target="slide19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jpeg"/><Relationship Id="rId18" Type="http://schemas.openxmlformats.org/officeDocument/2006/relationships/image" Target="../media/image13.png"/><Relationship Id="rId26" Type="http://schemas.openxmlformats.org/officeDocument/2006/relationships/image" Target="../media/image17.svg"/><Relationship Id="rId39" Type="http://schemas.openxmlformats.org/officeDocument/2006/relationships/image" Target="../media/image31.png"/><Relationship Id="rId21" Type="http://schemas.openxmlformats.org/officeDocument/2006/relationships/image" Target="../media/image1.png"/><Relationship Id="rId34" Type="http://schemas.openxmlformats.org/officeDocument/2006/relationships/slide" Target="slide9.xml"/><Relationship Id="rId42" Type="http://schemas.openxmlformats.org/officeDocument/2006/relationships/image" Target="../media/image34.svg"/><Relationship Id="rId47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.png"/><Relationship Id="rId29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2.jpeg"/><Relationship Id="rId24" Type="http://schemas.openxmlformats.org/officeDocument/2006/relationships/image" Target="../media/image29.svg"/><Relationship Id="rId32" Type="http://schemas.openxmlformats.org/officeDocument/2006/relationships/slide" Target="slide10.xml"/><Relationship Id="rId37" Type="http://schemas.openxmlformats.org/officeDocument/2006/relationships/image" Target="../media/image22.svg"/><Relationship Id="rId40" Type="http://schemas.openxmlformats.org/officeDocument/2006/relationships/image" Target="../media/image32.svg"/><Relationship Id="rId45" Type="http://schemas.openxmlformats.org/officeDocument/2006/relationships/image" Target="../media/image25.png"/><Relationship Id="rId5" Type="http://schemas.openxmlformats.org/officeDocument/2006/relationships/slide" Target="slide16.xml"/><Relationship Id="rId15" Type="http://schemas.openxmlformats.org/officeDocument/2006/relationships/image" Target="../media/image7.svg"/><Relationship Id="rId23" Type="http://schemas.openxmlformats.org/officeDocument/2006/relationships/image" Target="../media/image28.png"/><Relationship Id="rId28" Type="http://schemas.openxmlformats.org/officeDocument/2006/relationships/image" Target="../media/image19.svg"/><Relationship Id="rId36" Type="http://schemas.openxmlformats.org/officeDocument/2006/relationships/image" Target="../media/image21.png"/><Relationship Id="rId10" Type="http://schemas.openxmlformats.org/officeDocument/2006/relationships/image" Target="../media/image3.jpeg"/><Relationship Id="rId19" Type="http://schemas.openxmlformats.org/officeDocument/2006/relationships/image" Target="../media/image14.png"/><Relationship Id="rId31" Type="http://schemas.openxmlformats.org/officeDocument/2006/relationships/slide" Target="slide5.xml"/><Relationship Id="rId44" Type="http://schemas.openxmlformats.org/officeDocument/2006/relationships/slide" Target="slide14.xml"/><Relationship Id="rId4" Type="http://schemas.openxmlformats.org/officeDocument/2006/relationships/image" Target="../media/image10.jpeg"/><Relationship Id="rId9" Type="http://schemas.openxmlformats.org/officeDocument/2006/relationships/image" Target="../media/image30.jpeg"/><Relationship Id="rId14" Type="http://schemas.openxmlformats.org/officeDocument/2006/relationships/image" Target="../media/image6.png"/><Relationship Id="rId22" Type="http://schemas.openxmlformats.org/officeDocument/2006/relationships/image" Target="../media/image20.png"/><Relationship Id="rId27" Type="http://schemas.openxmlformats.org/officeDocument/2006/relationships/image" Target="../media/image18.png"/><Relationship Id="rId30" Type="http://schemas.openxmlformats.org/officeDocument/2006/relationships/slide" Target="slide8.xml"/><Relationship Id="rId35" Type="http://schemas.openxmlformats.org/officeDocument/2006/relationships/slide" Target="slide6.xml"/><Relationship Id="rId43" Type="http://schemas.openxmlformats.org/officeDocument/2006/relationships/slide" Target="slide19.xml"/><Relationship Id="rId48" Type="http://schemas.openxmlformats.org/officeDocument/2006/relationships/image" Target="../media/image24.svg"/><Relationship Id="rId8" Type="http://schemas.openxmlformats.org/officeDocument/2006/relationships/image" Target="../media/image12.svg"/><Relationship Id="rId3" Type="http://schemas.openxmlformats.org/officeDocument/2006/relationships/slide" Target="slide12.xml"/><Relationship Id="rId12" Type="http://schemas.openxmlformats.org/officeDocument/2006/relationships/image" Target="../media/image4.jpeg"/><Relationship Id="rId17" Type="http://schemas.openxmlformats.org/officeDocument/2006/relationships/image" Target="../media/image9.svg"/><Relationship Id="rId25" Type="http://schemas.openxmlformats.org/officeDocument/2006/relationships/image" Target="../media/image16.png"/><Relationship Id="rId33" Type="http://schemas.openxmlformats.org/officeDocument/2006/relationships/slide" Target="slide11.xml"/><Relationship Id="rId38" Type="http://schemas.openxmlformats.org/officeDocument/2006/relationships/image" Target="../media/image27.png"/><Relationship Id="rId46" Type="http://schemas.openxmlformats.org/officeDocument/2006/relationships/image" Target="../media/image26.svg"/><Relationship Id="rId20" Type="http://schemas.openxmlformats.org/officeDocument/2006/relationships/image" Target="../media/image15.svg"/><Relationship Id="rId4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etermueller@gmail.com" TargetMode="External"/><Relationship Id="rId11" Type="http://schemas.openxmlformats.org/officeDocument/2006/relationships/image" Target="../media/image15.svg"/><Relationship Id="rId5" Type="http://schemas.openxmlformats.org/officeDocument/2006/relationships/image" Target="../media/image39.sv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37.jpeg"/><Relationship Id="rId18" Type="http://schemas.openxmlformats.org/officeDocument/2006/relationships/image" Target="../media/image23.png"/><Relationship Id="rId26" Type="http://schemas.openxmlformats.org/officeDocument/2006/relationships/image" Target="../media/image52.png"/><Relationship Id="rId3" Type="http://schemas.microsoft.com/office/2007/relationships/hdphoto" Target="../media/hdphoto1.wdp"/><Relationship Id="rId21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7.svg"/><Relationship Id="rId17" Type="http://schemas.openxmlformats.org/officeDocument/2006/relationships/image" Target="../media/image12.svg"/><Relationship Id="rId25" Type="http://schemas.openxmlformats.org/officeDocument/2006/relationships/image" Target="../media/image51.png"/><Relationship Id="rId2" Type="http://schemas.openxmlformats.org/officeDocument/2006/relationships/image" Target="../media/image43.png"/><Relationship Id="rId16" Type="http://schemas.openxmlformats.org/officeDocument/2006/relationships/image" Target="../media/image11.png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24" Type="http://schemas.openxmlformats.org/officeDocument/2006/relationships/image" Target="../media/image50.png"/><Relationship Id="rId5" Type="http://schemas.microsoft.com/office/2011/relationships/webextension" Target="../webextensions/webextension1.xml"/><Relationship Id="rId15" Type="http://schemas.openxmlformats.org/officeDocument/2006/relationships/image" Target="../media/image13.png"/><Relationship Id="rId23" Type="http://schemas.openxmlformats.org/officeDocument/2006/relationships/image" Target="../media/image49.png"/><Relationship Id="rId28" Type="http://schemas.openxmlformats.org/officeDocument/2006/relationships/image" Target="../media/image7.svg"/><Relationship Id="rId10" Type="http://schemas.openxmlformats.org/officeDocument/2006/relationships/slide" Target="slide18.xml"/><Relationship Id="rId19" Type="http://schemas.openxmlformats.org/officeDocument/2006/relationships/image" Target="../media/image24.svg"/><Relationship Id="rId4" Type="http://schemas.openxmlformats.org/officeDocument/2006/relationships/image" Target="../media/image10.jpeg"/><Relationship Id="rId9" Type="http://schemas.openxmlformats.org/officeDocument/2006/relationships/image" Target="../media/image35.jpeg"/><Relationship Id="rId14" Type="http://schemas.openxmlformats.org/officeDocument/2006/relationships/image" Target="../media/image48.png"/><Relationship Id="rId22" Type="http://schemas.openxmlformats.org/officeDocument/2006/relationships/image" Target="../media/image42.svg"/><Relationship Id="rId27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57.png"/><Relationship Id="rId18" Type="http://schemas.openxmlformats.org/officeDocument/2006/relationships/image" Target="../media/image47.svg"/><Relationship Id="rId26" Type="http://schemas.openxmlformats.org/officeDocument/2006/relationships/image" Target="../media/image42.svg"/><Relationship Id="rId3" Type="http://schemas.microsoft.com/office/2007/relationships/hdphoto" Target="../media/hdphoto1.wdp"/><Relationship Id="rId21" Type="http://schemas.openxmlformats.org/officeDocument/2006/relationships/image" Target="../media/image12.svg"/><Relationship Id="rId7" Type="http://schemas.microsoft.com/office/2007/relationships/hdphoto" Target="../media/hdphoto2.wdp"/><Relationship Id="rId12" Type="http://schemas.openxmlformats.org/officeDocument/2006/relationships/image" Target="../media/image56.svg"/><Relationship Id="rId17" Type="http://schemas.openxmlformats.org/officeDocument/2006/relationships/image" Target="../media/image46.png"/><Relationship Id="rId25" Type="http://schemas.openxmlformats.org/officeDocument/2006/relationships/image" Target="../media/image41.png"/><Relationship Id="rId2" Type="http://schemas.openxmlformats.org/officeDocument/2006/relationships/image" Target="../media/image43.png"/><Relationship Id="rId16" Type="http://schemas.openxmlformats.org/officeDocument/2006/relationships/image" Target="../media/image60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24" Type="http://schemas.openxmlformats.org/officeDocument/2006/relationships/slide" Target="slide5.xml"/><Relationship Id="rId5" Type="http://schemas.openxmlformats.org/officeDocument/2006/relationships/slide" Target="slide24.xml"/><Relationship Id="rId15" Type="http://schemas.openxmlformats.org/officeDocument/2006/relationships/image" Target="../media/image59.png"/><Relationship Id="rId23" Type="http://schemas.openxmlformats.org/officeDocument/2006/relationships/image" Target="../media/image24.svg"/><Relationship Id="rId10" Type="http://schemas.openxmlformats.org/officeDocument/2006/relationships/image" Target="../media/image54.png"/><Relationship Id="rId19" Type="http://schemas.openxmlformats.org/officeDocument/2006/relationships/image" Target="../media/image13.png"/><Relationship Id="rId4" Type="http://schemas.openxmlformats.org/officeDocument/2006/relationships/image" Target="../media/image45.png"/><Relationship Id="rId9" Type="http://schemas.microsoft.com/office/2011/relationships/webextension" Target="../webextensions/webextension2.xml"/><Relationship Id="rId14" Type="http://schemas.openxmlformats.org/officeDocument/2006/relationships/image" Target="../media/image58.svg"/><Relationship Id="rId2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6.svg"/><Relationship Id="rId18" Type="http://schemas.openxmlformats.org/officeDocument/2006/relationships/image" Target="../media/image46.png"/><Relationship Id="rId26" Type="http://schemas.openxmlformats.org/officeDocument/2006/relationships/image" Target="../media/image23.png"/><Relationship Id="rId3" Type="http://schemas.openxmlformats.org/officeDocument/2006/relationships/image" Target="../media/image43.png"/><Relationship Id="rId21" Type="http://schemas.openxmlformats.org/officeDocument/2006/relationships/image" Target="../media/image11.png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20" Type="http://schemas.openxmlformats.org/officeDocument/2006/relationships/image" Target="../media/image10.jpeg"/><Relationship Id="rId29" Type="http://schemas.openxmlformats.org/officeDocument/2006/relationships/image" Target="../media/image65.sv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35.jpeg"/><Relationship Id="rId24" Type="http://schemas.openxmlformats.org/officeDocument/2006/relationships/image" Target="../media/image63.svg"/><Relationship Id="rId32" Type="http://schemas.openxmlformats.org/officeDocument/2006/relationships/image" Target="../media/image42.svg"/><Relationship Id="rId5" Type="http://schemas.openxmlformats.org/officeDocument/2006/relationships/image" Target="../media/image45.png"/><Relationship Id="rId15" Type="http://schemas.openxmlformats.org/officeDocument/2006/relationships/image" Target="../media/image58.svg"/><Relationship Id="rId23" Type="http://schemas.openxmlformats.org/officeDocument/2006/relationships/image" Target="../media/image62.png"/><Relationship Id="rId28" Type="http://schemas.openxmlformats.org/officeDocument/2006/relationships/image" Target="../media/image64.png"/><Relationship Id="rId10" Type="http://schemas.microsoft.com/office/2007/relationships/hdphoto" Target="../media/hdphoto3.wdp"/><Relationship Id="rId19" Type="http://schemas.openxmlformats.org/officeDocument/2006/relationships/image" Target="../media/image47.svg"/><Relationship Id="rId31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61.png"/><Relationship Id="rId14" Type="http://schemas.openxmlformats.org/officeDocument/2006/relationships/image" Target="../media/image57.png"/><Relationship Id="rId22" Type="http://schemas.openxmlformats.org/officeDocument/2006/relationships/image" Target="../media/image12.svg"/><Relationship Id="rId27" Type="http://schemas.openxmlformats.org/officeDocument/2006/relationships/image" Target="../media/image24.svg"/><Relationship Id="rId30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47.svg"/><Relationship Id="rId26" Type="http://schemas.openxmlformats.org/officeDocument/2006/relationships/image" Target="../media/image37.jpeg"/><Relationship Id="rId3" Type="http://schemas.openxmlformats.org/officeDocument/2006/relationships/image" Target="../media/image43.png"/><Relationship Id="rId21" Type="http://schemas.openxmlformats.org/officeDocument/2006/relationships/image" Target="../media/image12.svg"/><Relationship Id="rId34" Type="http://schemas.openxmlformats.org/officeDocument/2006/relationships/image" Target="../media/image41.pn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17" Type="http://schemas.openxmlformats.org/officeDocument/2006/relationships/image" Target="../media/image46.png"/><Relationship Id="rId25" Type="http://schemas.microsoft.com/office/2007/relationships/hdphoto" Target="../media/hdphoto5.wdp"/><Relationship Id="rId33" Type="http://schemas.openxmlformats.org/officeDocument/2006/relationships/slide" Target="slide5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0.svg"/><Relationship Id="rId20" Type="http://schemas.openxmlformats.org/officeDocument/2006/relationships/image" Target="../media/image11.png"/><Relationship Id="rId29" Type="http://schemas.openxmlformats.org/officeDocument/2006/relationships/image" Target="../media/image63.sv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55.png"/><Relationship Id="rId24" Type="http://schemas.openxmlformats.org/officeDocument/2006/relationships/image" Target="../media/image67.png"/><Relationship Id="rId32" Type="http://schemas.openxmlformats.org/officeDocument/2006/relationships/image" Target="../media/image24.svg"/><Relationship Id="rId5" Type="http://schemas.openxmlformats.org/officeDocument/2006/relationships/image" Target="../media/image45.png"/><Relationship Id="rId15" Type="http://schemas.openxmlformats.org/officeDocument/2006/relationships/image" Target="../media/image59.png"/><Relationship Id="rId23" Type="http://schemas.microsoft.com/office/2007/relationships/hdphoto" Target="../media/hdphoto4.wdp"/><Relationship Id="rId28" Type="http://schemas.openxmlformats.org/officeDocument/2006/relationships/image" Target="../media/image62.png"/><Relationship Id="rId10" Type="http://schemas.microsoft.com/office/2007/relationships/hdphoto" Target="../media/hdphoto3.wdp"/><Relationship Id="rId19" Type="http://schemas.openxmlformats.org/officeDocument/2006/relationships/image" Target="../media/image10.jpeg"/><Relationship Id="rId31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61.png"/><Relationship Id="rId14" Type="http://schemas.openxmlformats.org/officeDocument/2006/relationships/image" Target="../media/image58.svg"/><Relationship Id="rId22" Type="http://schemas.openxmlformats.org/officeDocument/2006/relationships/image" Target="../media/image66.png"/><Relationship Id="rId27" Type="http://schemas.openxmlformats.org/officeDocument/2006/relationships/image" Target="../media/image68.jpeg"/><Relationship Id="rId30" Type="http://schemas.openxmlformats.org/officeDocument/2006/relationships/image" Target="../media/image13.png"/><Relationship Id="rId35" Type="http://schemas.openxmlformats.org/officeDocument/2006/relationships/image" Target="../media/image42.svg"/><Relationship Id="rId8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69.png"/><Relationship Id="rId18" Type="http://schemas.openxmlformats.org/officeDocument/2006/relationships/image" Target="../media/image72.png"/><Relationship Id="rId3" Type="http://schemas.openxmlformats.org/officeDocument/2006/relationships/image" Target="../media/image45.png"/><Relationship Id="rId21" Type="http://schemas.openxmlformats.org/officeDocument/2006/relationships/slide" Target="slide5.xml"/><Relationship Id="rId7" Type="http://schemas.openxmlformats.org/officeDocument/2006/relationships/image" Target="../media/image47.svg"/><Relationship Id="rId12" Type="http://schemas.openxmlformats.org/officeDocument/2006/relationships/image" Target="../media/image19.sv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jpe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18.png"/><Relationship Id="rId5" Type="http://schemas.openxmlformats.org/officeDocument/2006/relationships/image" Target="../media/image60.svg"/><Relationship Id="rId15" Type="http://schemas.openxmlformats.org/officeDocument/2006/relationships/image" Target="../media/image37.jpeg"/><Relationship Id="rId23" Type="http://schemas.openxmlformats.org/officeDocument/2006/relationships/image" Target="../media/image42.svg"/><Relationship Id="rId10" Type="http://schemas.openxmlformats.org/officeDocument/2006/relationships/image" Target="../media/image12.svg"/><Relationship Id="rId19" Type="http://schemas.openxmlformats.org/officeDocument/2006/relationships/image" Target="../media/image73.png"/><Relationship Id="rId4" Type="http://schemas.openxmlformats.org/officeDocument/2006/relationships/image" Target="../media/image59.png"/><Relationship Id="rId9" Type="http://schemas.openxmlformats.org/officeDocument/2006/relationships/image" Target="../media/image11.png"/><Relationship Id="rId14" Type="http://schemas.microsoft.com/office/2007/relationships/hdphoto" Target="../media/hdphoto6.wdp"/><Relationship Id="rId2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45.png"/><Relationship Id="rId21" Type="http://schemas.openxmlformats.org/officeDocument/2006/relationships/slide" Target="slide5.xml"/><Relationship Id="rId7" Type="http://schemas.openxmlformats.org/officeDocument/2006/relationships/image" Target="../media/image47.svg"/><Relationship Id="rId12" Type="http://schemas.openxmlformats.org/officeDocument/2006/relationships/image" Target="../media/image19.svg"/><Relationship Id="rId17" Type="http://schemas.openxmlformats.org/officeDocument/2006/relationships/image" Target="../media/image73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2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18.png"/><Relationship Id="rId24" Type="http://schemas.openxmlformats.org/officeDocument/2006/relationships/image" Target="../media/image42.svg"/><Relationship Id="rId5" Type="http://schemas.openxmlformats.org/officeDocument/2006/relationships/image" Target="../media/image60.svg"/><Relationship Id="rId15" Type="http://schemas.openxmlformats.org/officeDocument/2006/relationships/image" Target="../media/image71.png"/><Relationship Id="rId23" Type="http://schemas.openxmlformats.org/officeDocument/2006/relationships/image" Target="../media/image41.png"/><Relationship Id="rId10" Type="http://schemas.openxmlformats.org/officeDocument/2006/relationships/image" Target="../media/image12.svg"/><Relationship Id="rId19" Type="http://schemas.openxmlformats.org/officeDocument/2006/relationships/image" Target="../media/image75.png"/><Relationship Id="rId4" Type="http://schemas.openxmlformats.org/officeDocument/2006/relationships/image" Target="../media/image59.png"/><Relationship Id="rId9" Type="http://schemas.openxmlformats.org/officeDocument/2006/relationships/image" Target="../media/image11.png"/><Relationship Id="rId14" Type="http://schemas.microsoft.com/office/2007/relationships/hdphoto" Target="../media/hdphoto6.wdp"/><Relationship Id="rId22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9.svg"/><Relationship Id="rId18" Type="http://schemas.openxmlformats.org/officeDocument/2006/relationships/image" Target="../media/image42.svg"/><Relationship Id="rId3" Type="http://schemas.openxmlformats.org/officeDocument/2006/relationships/slide" Target="slide5.xml"/><Relationship Id="rId7" Type="http://schemas.openxmlformats.org/officeDocument/2006/relationships/image" Target="../media/image63.svg"/><Relationship Id="rId12" Type="http://schemas.openxmlformats.org/officeDocument/2006/relationships/image" Target="../media/image18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81.svg"/><Relationship Id="rId5" Type="http://schemas.openxmlformats.org/officeDocument/2006/relationships/image" Target="../media/image77.svg"/><Relationship Id="rId15" Type="http://schemas.openxmlformats.org/officeDocument/2006/relationships/image" Target="../media/image73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svg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2.svg"/><Relationship Id="rId3" Type="http://schemas.openxmlformats.org/officeDocument/2006/relationships/slide" Target="slide5.xml"/><Relationship Id="rId7" Type="http://schemas.openxmlformats.org/officeDocument/2006/relationships/image" Target="../media/image77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19.svg"/><Relationship Id="rId10" Type="http://schemas.openxmlformats.org/officeDocument/2006/relationships/image" Target="../media/image80.png"/><Relationship Id="rId4" Type="http://schemas.openxmlformats.org/officeDocument/2006/relationships/image" Target="../media/image18.png"/><Relationship Id="rId9" Type="http://schemas.openxmlformats.org/officeDocument/2006/relationships/image" Target="../media/image6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1.png"/><Relationship Id="rId3" Type="http://schemas.openxmlformats.org/officeDocument/2006/relationships/slide" Target="slide5.xml"/><Relationship Id="rId7" Type="http://schemas.openxmlformats.org/officeDocument/2006/relationships/image" Target="../media/image77.svg"/><Relationship Id="rId12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19.svg"/><Relationship Id="rId10" Type="http://schemas.openxmlformats.org/officeDocument/2006/relationships/image" Target="../media/image80.png"/><Relationship Id="rId4" Type="http://schemas.openxmlformats.org/officeDocument/2006/relationships/image" Target="../media/image18.png"/><Relationship Id="rId9" Type="http://schemas.openxmlformats.org/officeDocument/2006/relationships/image" Target="../media/image63.svg"/><Relationship Id="rId1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2.svg"/><Relationship Id="rId3" Type="http://schemas.openxmlformats.org/officeDocument/2006/relationships/image" Target="../media/image47.svg"/><Relationship Id="rId7" Type="http://schemas.openxmlformats.org/officeDocument/2006/relationships/image" Target="../media/image62.png"/><Relationship Id="rId12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slide" Target="slide5.xml"/><Relationship Id="rId5" Type="http://schemas.openxmlformats.org/officeDocument/2006/relationships/image" Target="../media/image18.png"/><Relationship Id="rId10" Type="http://schemas.openxmlformats.org/officeDocument/2006/relationships/image" Target="../media/image77.svg"/><Relationship Id="rId4" Type="http://schemas.openxmlformats.org/officeDocument/2006/relationships/image" Target="../media/image27.png"/><Relationship Id="rId9" Type="http://schemas.openxmlformats.org/officeDocument/2006/relationships/image" Target="../media/image76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7.png"/><Relationship Id="rId7" Type="http://schemas.openxmlformats.org/officeDocument/2006/relationships/image" Target="../media/image77.sv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42.svg"/><Relationship Id="rId5" Type="http://schemas.openxmlformats.org/officeDocument/2006/relationships/image" Target="../media/image19.svg"/><Relationship Id="rId10" Type="http://schemas.openxmlformats.org/officeDocument/2006/relationships/image" Target="../media/image41.png"/><Relationship Id="rId4" Type="http://schemas.openxmlformats.org/officeDocument/2006/relationships/image" Target="../media/image18.png"/><Relationship Id="rId9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15.svg"/><Relationship Id="rId26" Type="http://schemas.openxmlformats.org/officeDocument/2006/relationships/slide" Target="slide8.xml"/><Relationship Id="rId39" Type="http://schemas.openxmlformats.org/officeDocument/2006/relationships/image" Target="../media/image25.png"/><Relationship Id="rId21" Type="http://schemas.openxmlformats.org/officeDocument/2006/relationships/image" Target="../media/image17.svg"/><Relationship Id="rId34" Type="http://schemas.openxmlformats.org/officeDocument/2006/relationships/image" Target="../media/image22.svg"/><Relationship Id="rId42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slide" Target="slide12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slide" Target="slide15.xml"/><Relationship Id="rId24" Type="http://schemas.openxmlformats.org/officeDocument/2006/relationships/image" Target="../media/image20.png"/><Relationship Id="rId32" Type="http://schemas.openxmlformats.org/officeDocument/2006/relationships/slide" Target="slide6.xml"/><Relationship Id="rId37" Type="http://schemas.openxmlformats.org/officeDocument/2006/relationships/slide" Target="slide19.xml"/><Relationship Id="rId40" Type="http://schemas.openxmlformats.org/officeDocument/2006/relationships/image" Target="../media/image26.svg"/><Relationship Id="rId5" Type="http://schemas.openxmlformats.org/officeDocument/2006/relationships/image" Target="../media/image4.jpeg"/><Relationship Id="rId15" Type="http://schemas.openxmlformats.org/officeDocument/2006/relationships/image" Target="../media/image12.svg"/><Relationship Id="rId23" Type="http://schemas.openxmlformats.org/officeDocument/2006/relationships/image" Target="../media/image19.svg"/><Relationship Id="rId28" Type="http://schemas.openxmlformats.org/officeDocument/2006/relationships/slide" Target="slide11.xml"/><Relationship Id="rId36" Type="http://schemas.openxmlformats.org/officeDocument/2006/relationships/image" Target="../media/image24.svg"/><Relationship Id="rId10" Type="http://schemas.openxmlformats.org/officeDocument/2006/relationships/image" Target="../media/image9.svg"/><Relationship Id="rId19" Type="http://schemas.openxmlformats.org/officeDocument/2006/relationships/image" Target="../media/image1.png"/><Relationship Id="rId31" Type="http://schemas.openxmlformats.org/officeDocument/2006/relationships/slide" Target="slide9.xml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Relationship Id="rId27" Type="http://schemas.openxmlformats.org/officeDocument/2006/relationships/slide" Target="slide10.xml"/><Relationship Id="rId30" Type="http://schemas.openxmlformats.org/officeDocument/2006/relationships/slide" Target="slide13.xml"/><Relationship Id="rId35" Type="http://schemas.openxmlformats.org/officeDocument/2006/relationships/image" Target="../media/image23.png"/><Relationship Id="rId43" Type="http://schemas.openxmlformats.org/officeDocument/2006/relationships/image" Target="../media/image29.svg"/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12" Type="http://schemas.openxmlformats.org/officeDocument/2006/relationships/image" Target="../media/image10.jpeg"/><Relationship Id="rId17" Type="http://schemas.openxmlformats.org/officeDocument/2006/relationships/image" Target="../media/image14.png"/><Relationship Id="rId25" Type="http://schemas.openxmlformats.org/officeDocument/2006/relationships/slide" Target="slide7.xml"/><Relationship Id="rId33" Type="http://schemas.openxmlformats.org/officeDocument/2006/relationships/image" Target="../media/image21.png"/><Relationship Id="rId38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jpeg"/><Relationship Id="rId18" Type="http://schemas.openxmlformats.org/officeDocument/2006/relationships/slide" Target="slide13.xml"/><Relationship Id="rId26" Type="http://schemas.openxmlformats.org/officeDocument/2006/relationships/image" Target="../media/image16.png"/><Relationship Id="rId39" Type="http://schemas.openxmlformats.org/officeDocument/2006/relationships/image" Target="../media/image31.png"/><Relationship Id="rId21" Type="http://schemas.openxmlformats.org/officeDocument/2006/relationships/image" Target="../media/image15.svg"/><Relationship Id="rId34" Type="http://schemas.openxmlformats.org/officeDocument/2006/relationships/slide" Target="slide11.xml"/><Relationship Id="rId42" Type="http://schemas.openxmlformats.org/officeDocument/2006/relationships/image" Target="../media/image34.svg"/><Relationship Id="rId47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image" Target="../media/image2.jpeg"/><Relationship Id="rId24" Type="http://schemas.openxmlformats.org/officeDocument/2006/relationships/image" Target="../media/image28.png"/><Relationship Id="rId32" Type="http://schemas.openxmlformats.org/officeDocument/2006/relationships/slide" Target="slide5.xml"/><Relationship Id="rId37" Type="http://schemas.openxmlformats.org/officeDocument/2006/relationships/image" Target="../media/image22.svg"/><Relationship Id="rId40" Type="http://schemas.openxmlformats.org/officeDocument/2006/relationships/image" Target="../media/image32.svg"/><Relationship Id="rId45" Type="http://schemas.openxmlformats.org/officeDocument/2006/relationships/image" Target="../media/image25.png"/><Relationship Id="rId5" Type="http://schemas.openxmlformats.org/officeDocument/2006/relationships/slide" Target="slide16.xml"/><Relationship Id="rId15" Type="http://schemas.openxmlformats.org/officeDocument/2006/relationships/image" Target="../media/image7.svg"/><Relationship Id="rId23" Type="http://schemas.openxmlformats.org/officeDocument/2006/relationships/image" Target="../media/image20.png"/><Relationship Id="rId28" Type="http://schemas.openxmlformats.org/officeDocument/2006/relationships/image" Target="../media/image18.png"/><Relationship Id="rId36" Type="http://schemas.openxmlformats.org/officeDocument/2006/relationships/image" Target="../media/image21.png"/><Relationship Id="rId10" Type="http://schemas.openxmlformats.org/officeDocument/2006/relationships/image" Target="../media/image3.jpeg"/><Relationship Id="rId19" Type="http://schemas.openxmlformats.org/officeDocument/2006/relationships/image" Target="../media/image13.png"/><Relationship Id="rId31" Type="http://schemas.openxmlformats.org/officeDocument/2006/relationships/slide" Target="slide8.xml"/><Relationship Id="rId44" Type="http://schemas.openxmlformats.org/officeDocument/2006/relationships/slide" Target="slide14.xml"/><Relationship Id="rId4" Type="http://schemas.openxmlformats.org/officeDocument/2006/relationships/image" Target="../media/image10.jpeg"/><Relationship Id="rId9" Type="http://schemas.openxmlformats.org/officeDocument/2006/relationships/image" Target="../media/image30.jpeg"/><Relationship Id="rId14" Type="http://schemas.openxmlformats.org/officeDocument/2006/relationships/image" Target="../media/image6.png"/><Relationship Id="rId22" Type="http://schemas.openxmlformats.org/officeDocument/2006/relationships/image" Target="../media/image1.png"/><Relationship Id="rId27" Type="http://schemas.openxmlformats.org/officeDocument/2006/relationships/image" Target="../media/image17.svg"/><Relationship Id="rId30" Type="http://schemas.openxmlformats.org/officeDocument/2006/relationships/slide" Target="slide7.xml"/><Relationship Id="rId35" Type="http://schemas.openxmlformats.org/officeDocument/2006/relationships/slide" Target="slide9.xml"/><Relationship Id="rId43" Type="http://schemas.openxmlformats.org/officeDocument/2006/relationships/slide" Target="slide19.xml"/><Relationship Id="rId48" Type="http://schemas.openxmlformats.org/officeDocument/2006/relationships/image" Target="../media/image24.svg"/><Relationship Id="rId8" Type="http://schemas.openxmlformats.org/officeDocument/2006/relationships/image" Target="../media/image12.svg"/><Relationship Id="rId3" Type="http://schemas.openxmlformats.org/officeDocument/2006/relationships/slide" Target="slide12.xml"/><Relationship Id="rId12" Type="http://schemas.openxmlformats.org/officeDocument/2006/relationships/image" Target="../media/image4.jpeg"/><Relationship Id="rId17" Type="http://schemas.openxmlformats.org/officeDocument/2006/relationships/image" Target="../media/image9.svg"/><Relationship Id="rId25" Type="http://schemas.openxmlformats.org/officeDocument/2006/relationships/image" Target="../media/image29.svg"/><Relationship Id="rId33" Type="http://schemas.openxmlformats.org/officeDocument/2006/relationships/slide" Target="slide10.xml"/><Relationship Id="rId38" Type="http://schemas.openxmlformats.org/officeDocument/2006/relationships/image" Target="../media/image27.png"/><Relationship Id="rId46" Type="http://schemas.openxmlformats.org/officeDocument/2006/relationships/image" Target="../media/image26.svg"/><Relationship Id="rId20" Type="http://schemas.openxmlformats.org/officeDocument/2006/relationships/image" Target="../media/image14.png"/><Relationship Id="rId41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jpeg"/><Relationship Id="rId18" Type="http://schemas.openxmlformats.org/officeDocument/2006/relationships/image" Target="../media/image8.png"/><Relationship Id="rId26" Type="http://schemas.openxmlformats.org/officeDocument/2006/relationships/image" Target="../media/image28.png"/><Relationship Id="rId39" Type="http://schemas.openxmlformats.org/officeDocument/2006/relationships/image" Target="../media/image22.svg"/><Relationship Id="rId21" Type="http://schemas.openxmlformats.org/officeDocument/2006/relationships/image" Target="../media/image13.png"/><Relationship Id="rId34" Type="http://schemas.openxmlformats.org/officeDocument/2006/relationships/slide" Target="slide10.xml"/><Relationship Id="rId42" Type="http://schemas.openxmlformats.org/officeDocument/2006/relationships/image" Target="../media/image33.png"/><Relationship Id="rId47" Type="http://schemas.openxmlformats.org/officeDocument/2006/relationships/image" Target="../media/image26.sv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png"/><Relationship Id="rId29" Type="http://schemas.openxmlformats.org/officeDocument/2006/relationships/image" Target="../media/image17.svg"/><Relationship Id="rId11" Type="http://schemas.openxmlformats.org/officeDocument/2006/relationships/image" Target="../media/image35.jpeg"/><Relationship Id="rId24" Type="http://schemas.openxmlformats.org/officeDocument/2006/relationships/image" Target="../media/image1.png"/><Relationship Id="rId32" Type="http://schemas.openxmlformats.org/officeDocument/2006/relationships/slide" Target="slide8.xml"/><Relationship Id="rId37" Type="http://schemas.openxmlformats.org/officeDocument/2006/relationships/slide" Target="slide6.xml"/><Relationship Id="rId40" Type="http://schemas.openxmlformats.org/officeDocument/2006/relationships/image" Target="../media/image31.png"/><Relationship Id="rId45" Type="http://schemas.openxmlformats.org/officeDocument/2006/relationships/slide" Target="slide14.xml"/><Relationship Id="rId5" Type="http://schemas.openxmlformats.org/officeDocument/2006/relationships/slide" Target="slide17.xml"/><Relationship Id="rId15" Type="http://schemas.openxmlformats.org/officeDocument/2006/relationships/image" Target="../media/image5.jpeg"/><Relationship Id="rId23" Type="http://schemas.openxmlformats.org/officeDocument/2006/relationships/image" Target="../media/image15.svg"/><Relationship Id="rId28" Type="http://schemas.openxmlformats.org/officeDocument/2006/relationships/image" Target="../media/image16.png"/><Relationship Id="rId36" Type="http://schemas.openxmlformats.org/officeDocument/2006/relationships/slide" Target="slide9.xml"/><Relationship Id="rId49" Type="http://schemas.openxmlformats.org/officeDocument/2006/relationships/image" Target="../media/image24.svg"/><Relationship Id="rId10" Type="http://schemas.openxmlformats.org/officeDocument/2006/relationships/image" Target="../media/image30.jpeg"/><Relationship Id="rId19" Type="http://schemas.openxmlformats.org/officeDocument/2006/relationships/image" Target="../media/image9.svg"/><Relationship Id="rId31" Type="http://schemas.openxmlformats.org/officeDocument/2006/relationships/image" Target="../media/image19.svg"/><Relationship Id="rId44" Type="http://schemas.openxmlformats.org/officeDocument/2006/relationships/slide" Target="slide19.xml"/><Relationship Id="rId4" Type="http://schemas.openxmlformats.org/officeDocument/2006/relationships/image" Target="../media/image10.jpeg"/><Relationship Id="rId9" Type="http://schemas.openxmlformats.org/officeDocument/2006/relationships/slide" Target="slide16.xml"/><Relationship Id="rId14" Type="http://schemas.openxmlformats.org/officeDocument/2006/relationships/image" Target="../media/image4.jpeg"/><Relationship Id="rId22" Type="http://schemas.openxmlformats.org/officeDocument/2006/relationships/image" Target="../media/image14.png"/><Relationship Id="rId27" Type="http://schemas.openxmlformats.org/officeDocument/2006/relationships/image" Target="../media/image29.svg"/><Relationship Id="rId30" Type="http://schemas.openxmlformats.org/officeDocument/2006/relationships/image" Target="../media/image18.png"/><Relationship Id="rId35" Type="http://schemas.openxmlformats.org/officeDocument/2006/relationships/slide" Target="slide11.xml"/><Relationship Id="rId43" Type="http://schemas.openxmlformats.org/officeDocument/2006/relationships/image" Target="../media/image34.svg"/><Relationship Id="rId48" Type="http://schemas.openxmlformats.org/officeDocument/2006/relationships/image" Target="../media/image23.png"/><Relationship Id="rId8" Type="http://schemas.openxmlformats.org/officeDocument/2006/relationships/image" Target="../media/image12.svg"/><Relationship Id="rId3" Type="http://schemas.openxmlformats.org/officeDocument/2006/relationships/slide" Target="slide12.xml"/><Relationship Id="rId12" Type="http://schemas.openxmlformats.org/officeDocument/2006/relationships/image" Target="../media/image3.jpeg"/><Relationship Id="rId17" Type="http://schemas.openxmlformats.org/officeDocument/2006/relationships/image" Target="../media/image7.svg"/><Relationship Id="rId25" Type="http://schemas.openxmlformats.org/officeDocument/2006/relationships/image" Target="../media/image20.png"/><Relationship Id="rId33" Type="http://schemas.openxmlformats.org/officeDocument/2006/relationships/slide" Target="slide5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20" Type="http://schemas.openxmlformats.org/officeDocument/2006/relationships/slide" Target="slide13.xml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jpeg"/><Relationship Id="rId18" Type="http://schemas.openxmlformats.org/officeDocument/2006/relationships/image" Target="../media/image7.svg"/><Relationship Id="rId26" Type="http://schemas.openxmlformats.org/officeDocument/2006/relationships/image" Target="../media/image20.png"/><Relationship Id="rId39" Type="http://schemas.openxmlformats.org/officeDocument/2006/relationships/image" Target="../media/image21.png"/><Relationship Id="rId21" Type="http://schemas.openxmlformats.org/officeDocument/2006/relationships/slide" Target="slide13.xml"/><Relationship Id="rId34" Type="http://schemas.openxmlformats.org/officeDocument/2006/relationships/slide" Target="slide5.xml"/><Relationship Id="rId42" Type="http://schemas.openxmlformats.org/officeDocument/2006/relationships/image" Target="../media/image32.svg"/><Relationship Id="rId47" Type="http://schemas.openxmlformats.org/officeDocument/2006/relationships/image" Target="../media/image25.png"/><Relationship Id="rId50" Type="http://schemas.openxmlformats.org/officeDocument/2006/relationships/image" Target="../media/image24.sv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.jpeg"/><Relationship Id="rId29" Type="http://schemas.openxmlformats.org/officeDocument/2006/relationships/image" Target="../media/image16.png"/><Relationship Id="rId11" Type="http://schemas.openxmlformats.org/officeDocument/2006/relationships/image" Target="../media/image36.png"/><Relationship Id="rId24" Type="http://schemas.openxmlformats.org/officeDocument/2006/relationships/image" Target="../media/image15.svg"/><Relationship Id="rId32" Type="http://schemas.openxmlformats.org/officeDocument/2006/relationships/image" Target="../media/image19.svg"/><Relationship Id="rId37" Type="http://schemas.openxmlformats.org/officeDocument/2006/relationships/slide" Target="slide9.xml"/><Relationship Id="rId40" Type="http://schemas.openxmlformats.org/officeDocument/2006/relationships/image" Target="../media/image22.svg"/><Relationship Id="rId45" Type="http://schemas.openxmlformats.org/officeDocument/2006/relationships/slide" Target="slide19.xml"/><Relationship Id="rId5" Type="http://schemas.openxmlformats.org/officeDocument/2006/relationships/slide" Target="slide18.xml"/><Relationship Id="rId15" Type="http://schemas.openxmlformats.org/officeDocument/2006/relationships/image" Target="../media/image4.jpeg"/><Relationship Id="rId23" Type="http://schemas.openxmlformats.org/officeDocument/2006/relationships/image" Target="../media/image14.png"/><Relationship Id="rId28" Type="http://schemas.openxmlformats.org/officeDocument/2006/relationships/image" Target="../media/image29.svg"/><Relationship Id="rId36" Type="http://schemas.openxmlformats.org/officeDocument/2006/relationships/slide" Target="slide11.xml"/><Relationship Id="rId49" Type="http://schemas.openxmlformats.org/officeDocument/2006/relationships/image" Target="../media/image23.png"/><Relationship Id="rId10" Type="http://schemas.openxmlformats.org/officeDocument/2006/relationships/image" Target="../media/image35.jpeg"/><Relationship Id="rId19" Type="http://schemas.openxmlformats.org/officeDocument/2006/relationships/image" Target="../media/image8.png"/><Relationship Id="rId31" Type="http://schemas.openxmlformats.org/officeDocument/2006/relationships/image" Target="../media/image18.png"/><Relationship Id="rId44" Type="http://schemas.openxmlformats.org/officeDocument/2006/relationships/image" Target="../media/image34.svg"/><Relationship Id="rId4" Type="http://schemas.openxmlformats.org/officeDocument/2006/relationships/image" Target="../media/image10.jpeg"/><Relationship Id="rId9" Type="http://schemas.openxmlformats.org/officeDocument/2006/relationships/image" Target="../media/image30.jpeg"/><Relationship Id="rId14" Type="http://schemas.openxmlformats.org/officeDocument/2006/relationships/image" Target="../media/image2.jpeg"/><Relationship Id="rId22" Type="http://schemas.openxmlformats.org/officeDocument/2006/relationships/image" Target="../media/image13.png"/><Relationship Id="rId27" Type="http://schemas.openxmlformats.org/officeDocument/2006/relationships/image" Target="../media/image28.png"/><Relationship Id="rId30" Type="http://schemas.openxmlformats.org/officeDocument/2006/relationships/image" Target="../media/image17.svg"/><Relationship Id="rId35" Type="http://schemas.openxmlformats.org/officeDocument/2006/relationships/slide" Target="slide10.xml"/><Relationship Id="rId43" Type="http://schemas.openxmlformats.org/officeDocument/2006/relationships/image" Target="../media/image33.png"/><Relationship Id="rId48" Type="http://schemas.openxmlformats.org/officeDocument/2006/relationships/image" Target="../media/image26.svg"/><Relationship Id="rId8" Type="http://schemas.openxmlformats.org/officeDocument/2006/relationships/slide" Target="slide16.xml"/><Relationship Id="rId51" Type="http://schemas.openxmlformats.org/officeDocument/2006/relationships/slide" Target="slide24.xml"/><Relationship Id="rId3" Type="http://schemas.openxmlformats.org/officeDocument/2006/relationships/slide" Target="slide12.xml"/><Relationship Id="rId12" Type="http://schemas.openxmlformats.org/officeDocument/2006/relationships/image" Target="../media/image37.jpeg"/><Relationship Id="rId17" Type="http://schemas.openxmlformats.org/officeDocument/2006/relationships/image" Target="../media/image6.png"/><Relationship Id="rId25" Type="http://schemas.openxmlformats.org/officeDocument/2006/relationships/image" Target="../media/image1.png"/><Relationship Id="rId33" Type="http://schemas.openxmlformats.org/officeDocument/2006/relationships/slide" Target="slide7.xml"/><Relationship Id="rId38" Type="http://schemas.openxmlformats.org/officeDocument/2006/relationships/slide" Target="slide6.xml"/><Relationship Id="rId46" Type="http://schemas.openxmlformats.org/officeDocument/2006/relationships/slide" Target="slide14.xml"/><Relationship Id="rId20" Type="http://schemas.openxmlformats.org/officeDocument/2006/relationships/image" Target="../media/image9.sv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jpeg"/><Relationship Id="rId18" Type="http://schemas.openxmlformats.org/officeDocument/2006/relationships/image" Target="../media/image8.png"/><Relationship Id="rId26" Type="http://schemas.openxmlformats.org/officeDocument/2006/relationships/image" Target="../media/image28.png"/><Relationship Id="rId39" Type="http://schemas.openxmlformats.org/officeDocument/2006/relationships/image" Target="../media/image22.svg"/><Relationship Id="rId21" Type="http://schemas.openxmlformats.org/officeDocument/2006/relationships/image" Target="../media/image13.png"/><Relationship Id="rId34" Type="http://schemas.openxmlformats.org/officeDocument/2006/relationships/slide" Target="slide5.xml"/><Relationship Id="rId42" Type="http://schemas.openxmlformats.org/officeDocument/2006/relationships/image" Target="../media/image25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png"/><Relationship Id="rId29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24" Type="http://schemas.openxmlformats.org/officeDocument/2006/relationships/image" Target="../media/image1.png"/><Relationship Id="rId32" Type="http://schemas.openxmlformats.org/officeDocument/2006/relationships/slide" Target="slide7.xml"/><Relationship Id="rId37" Type="http://schemas.openxmlformats.org/officeDocument/2006/relationships/slide" Target="slide6.xml"/><Relationship Id="rId40" Type="http://schemas.openxmlformats.org/officeDocument/2006/relationships/slide" Target="slide19.xml"/><Relationship Id="rId45" Type="http://schemas.openxmlformats.org/officeDocument/2006/relationships/image" Target="../media/image24.svg"/><Relationship Id="rId5" Type="http://schemas.openxmlformats.org/officeDocument/2006/relationships/slide" Target="slide20.xml"/><Relationship Id="rId15" Type="http://schemas.openxmlformats.org/officeDocument/2006/relationships/image" Target="../media/image5.jpeg"/><Relationship Id="rId23" Type="http://schemas.openxmlformats.org/officeDocument/2006/relationships/image" Target="../media/image15.svg"/><Relationship Id="rId28" Type="http://schemas.openxmlformats.org/officeDocument/2006/relationships/image" Target="../media/image16.png"/><Relationship Id="rId36" Type="http://schemas.openxmlformats.org/officeDocument/2006/relationships/slide" Target="slide11.xml"/><Relationship Id="rId10" Type="http://schemas.openxmlformats.org/officeDocument/2006/relationships/image" Target="../media/image35.jpeg"/><Relationship Id="rId19" Type="http://schemas.openxmlformats.org/officeDocument/2006/relationships/image" Target="../media/image9.svg"/><Relationship Id="rId31" Type="http://schemas.openxmlformats.org/officeDocument/2006/relationships/image" Target="../media/image19.svg"/><Relationship Id="rId44" Type="http://schemas.openxmlformats.org/officeDocument/2006/relationships/image" Target="../media/image23.png"/><Relationship Id="rId4" Type="http://schemas.openxmlformats.org/officeDocument/2006/relationships/image" Target="../media/image10.jpeg"/><Relationship Id="rId9" Type="http://schemas.openxmlformats.org/officeDocument/2006/relationships/image" Target="../media/image30.jpeg"/><Relationship Id="rId14" Type="http://schemas.openxmlformats.org/officeDocument/2006/relationships/image" Target="../media/image4.jpeg"/><Relationship Id="rId22" Type="http://schemas.openxmlformats.org/officeDocument/2006/relationships/image" Target="../media/image14.png"/><Relationship Id="rId27" Type="http://schemas.openxmlformats.org/officeDocument/2006/relationships/image" Target="../media/image29.svg"/><Relationship Id="rId30" Type="http://schemas.openxmlformats.org/officeDocument/2006/relationships/image" Target="../media/image18.png"/><Relationship Id="rId35" Type="http://schemas.openxmlformats.org/officeDocument/2006/relationships/slide" Target="slide10.xml"/><Relationship Id="rId43" Type="http://schemas.openxmlformats.org/officeDocument/2006/relationships/image" Target="../media/image26.svg"/><Relationship Id="rId8" Type="http://schemas.openxmlformats.org/officeDocument/2006/relationships/slide" Target="slide16.xml"/><Relationship Id="rId3" Type="http://schemas.openxmlformats.org/officeDocument/2006/relationships/slide" Target="slide12.xml"/><Relationship Id="rId12" Type="http://schemas.openxmlformats.org/officeDocument/2006/relationships/image" Target="../media/image3.jpeg"/><Relationship Id="rId17" Type="http://schemas.openxmlformats.org/officeDocument/2006/relationships/image" Target="../media/image7.svg"/><Relationship Id="rId25" Type="http://schemas.openxmlformats.org/officeDocument/2006/relationships/image" Target="../media/image20.png"/><Relationship Id="rId33" Type="http://schemas.openxmlformats.org/officeDocument/2006/relationships/slide" Target="slide8.xml"/><Relationship Id="rId38" Type="http://schemas.openxmlformats.org/officeDocument/2006/relationships/image" Target="../media/image21.png"/><Relationship Id="rId46" Type="http://schemas.openxmlformats.org/officeDocument/2006/relationships/slide" Target="slide24.xml"/><Relationship Id="rId20" Type="http://schemas.openxmlformats.org/officeDocument/2006/relationships/slide" Target="slide13.xml"/><Relationship Id="rId41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9CF7679-DC6A-44C0-607C-B18A53B4AEDA}"/>
              </a:ext>
            </a:extLst>
          </p:cNvPr>
          <p:cNvGrpSpPr/>
          <p:nvPr/>
        </p:nvGrpSpPr>
        <p:grpSpPr>
          <a:xfrm>
            <a:off x="4729659" y="874105"/>
            <a:ext cx="3267635" cy="707886"/>
            <a:chOff x="4155141" y="1026238"/>
            <a:chExt cx="3267635" cy="7078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19E2DCD-38F5-9D9E-CD0A-DDF65AF1D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4AF7C64-1111-73F8-DAFD-EACCD37CBF15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54BA096-5049-CE25-980F-DC64BA575DF4}"/>
              </a:ext>
            </a:extLst>
          </p:cNvPr>
          <p:cNvSpPr txBox="1"/>
          <p:nvPr/>
        </p:nvSpPr>
        <p:spPr>
          <a:xfrm>
            <a:off x="4146861" y="6183085"/>
            <a:ext cx="385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 See how we use your data in our Privacy Policy.</a:t>
            </a:r>
            <a:endParaRPr lang="de-DE" sz="80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C7EDE2C-6399-FB07-555B-518384D497E8}"/>
              </a:ext>
            </a:extLst>
          </p:cNvPr>
          <p:cNvSpPr/>
          <p:nvPr/>
        </p:nvSpPr>
        <p:spPr>
          <a:xfrm>
            <a:off x="4729660" y="2580487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927359F-42ED-B56C-410C-5064F97D73C5}"/>
              </a:ext>
            </a:extLst>
          </p:cNvPr>
          <p:cNvSpPr/>
          <p:nvPr/>
        </p:nvSpPr>
        <p:spPr>
          <a:xfrm>
            <a:off x="4729660" y="3224906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A956E5-ED74-BB59-8A76-289D56446092}"/>
              </a:ext>
            </a:extLst>
          </p:cNvPr>
          <p:cNvSpPr txBox="1"/>
          <p:nvPr/>
        </p:nvSpPr>
        <p:spPr>
          <a:xfrm>
            <a:off x="4729660" y="2370665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Benutzername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4FD96BC-2466-BD7A-6E4D-BB5B5625F3B8}"/>
              </a:ext>
            </a:extLst>
          </p:cNvPr>
          <p:cNvSpPr txBox="1"/>
          <p:nvPr/>
        </p:nvSpPr>
        <p:spPr>
          <a:xfrm>
            <a:off x="4729659" y="3011147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Passwort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824A343-DC43-D971-8FE4-00EC3AA93F81}"/>
              </a:ext>
            </a:extLst>
          </p:cNvPr>
          <p:cNvSpPr/>
          <p:nvPr/>
        </p:nvSpPr>
        <p:spPr>
          <a:xfrm>
            <a:off x="6111608" y="3860092"/>
            <a:ext cx="1198389" cy="265207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hlinkClick r:id="rId3" action="ppaction://hlinksldjump"/>
            <a:extLst>
              <a:ext uri="{FF2B5EF4-FFF2-40B4-BE49-F238E27FC236}">
                <a16:creationId xmlns:a16="http://schemas.microsoft.com/office/drawing/2014/main" id="{F9325D93-538E-894A-939B-EE3F3C218C66}"/>
              </a:ext>
            </a:extLst>
          </p:cNvPr>
          <p:cNvSpPr txBox="1"/>
          <p:nvPr/>
        </p:nvSpPr>
        <p:spPr>
          <a:xfrm>
            <a:off x="6242346" y="3869584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Weiter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86D989-2E86-973C-A924-E56561E37586}"/>
              </a:ext>
            </a:extLst>
          </p:cNvPr>
          <p:cNvGrpSpPr/>
          <p:nvPr/>
        </p:nvGrpSpPr>
        <p:grpSpPr>
          <a:xfrm>
            <a:off x="4729659" y="3860092"/>
            <a:ext cx="1198389" cy="409602"/>
            <a:chOff x="4729659" y="3860092"/>
            <a:chExt cx="1198389" cy="409602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2988F9A6-AD86-A530-698F-8DF894F29E57}"/>
                </a:ext>
              </a:extLst>
            </p:cNvPr>
            <p:cNvSpPr/>
            <p:nvPr/>
          </p:nvSpPr>
          <p:spPr>
            <a:xfrm>
              <a:off x="4729659" y="3860092"/>
              <a:ext cx="1198389" cy="26520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hlinkClick r:id="rId4" action="ppaction://hlinksldjump"/>
              <a:extLst>
                <a:ext uri="{FF2B5EF4-FFF2-40B4-BE49-F238E27FC236}">
                  <a16:creationId xmlns:a16="http://schemas.microsoft.com/office/drawing/2014/main" id="{1C32718B-A91A-F2AD-396E-EACC1789AC5C}"/>
                </a:ext>
              </a:extLst>
            </p:cNvPr>
            <p:cNvSpPr txBox="1"/>
            <p:nvPr/>
          </p:nvSpPr>
          <p:spPr>
            <a:xfrm>
              <a:off x="4860397" y="3869584"/>
              <a:ext cx="981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Konto anlegen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4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3" name="Gruppieren 2332">
            <a:extLst>
              <a:ext uri="{FF2B5EF4-FFF2-40B4-BE49-F238E27FC236}">
                <a16:creationId xmlns:a16="http://schemas.microsoft.com/office/drawing/2014/main" id="{12639C41-B4A7-C3D2-11D7-55AAA111EE5C}"/>
              </a:ext>
            </a:extLst>
          </p:cNvPr>
          <p:cNvGrpSpPr/>
          <p:nvPr/>
        </p:nvGrpSpPr>
        <p:grpSpPr>
          <a:xfrm>
            <a:off x="248718" y="3689731"/>
            <a:ext cx="11517139" cy="2909036"/>
            <a:chOff x="248718" y="3689731"/>
            <a:chExt cx="11517139" cy="2909036"/>
          </a:xfrm>
        </p:grpSpPr>
        <p:sp>
          <p:nvSpPr>
            <p:cNvPr id="2334" name="Rechteck: abgerundete Ecken 2333">
              <a:extLst>
                <a:ext uri="{FF2B5EF4-FFF2-40B4-BE49-F238E27FC236}">
                  <a16:creationId xmlns:a16="http://schemas.microsoft.com/office/drawing/2014/main" id="{15F06655-D05E-61EA-59A9-608A72BF0657}"/>
                </a:ext>
              </a:extLst>
            </p:cNvPr>
            <p:cNvSpPr>
              <a:spLocks/>
            </p:cNvSpPr>
            <p:nvPr/>
          </p:nvSpPr>
          <p:spPr>
            <a:xfrm>
              <a:off x="248718" y="3689733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35" name="Picture 8" descr="Konzert, Konfetti, Feier, Veranstaltung">
              <a:hlinkClick r:id="rId3" action="ppaction://hlinksldjump"/>
              <a:extLst>
                <a:ext uri="{FF2B5EF4-FFF2-40B4-BE49-F238E27FC236}">
                  <a16:creationId xmlns:a16="http://schemas.microsoft.com/office/drawing/2014/main" id="{5F9C299B-6B65-FC82-8DD2-83AC9399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1" y="3773916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336" name="Textfeld 23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BE41C1E-3FF6-6113-B61E-3B8AC02AB8B7}"/>
                </a:ext>
              </a:extLst>
            </p:cNvPr>
            <p:cNvSpPr txBox="1">
              <a:spLocks/>
            </p:cNvSpPr>
            <p:nvPr/>
          </p:nvSpPr>
          <p:spPr>
            <a:xfrm>
              <a:off x="2013032" y="3756282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2337" name="Textfeld 2336">
              <a:hlinkClick r:id="rId3" action="ppaction://hlinksldjump"/>
              <a:extLst>
                <a:ext uri="{FF2B5EF4-FFF2-40B4-BE49-F238E27FC236}">
                  <a16:creationId xmlns:a16="http://schemas.microsoft.com/office/drawing/2014/main" id="{711B4E31-9967-E94B-6927-A88ED7E7A72A}"/>
                </a:ext>
              </a:extLst>
            </p:cNvPr>
            <p:cNvSpPr txBox="1">
              <a:spLocks/>
            </p:cNvSpPr>
            <p:nvPr/>
          </p:nvSpPr>
          <p:spPr>
            <a:xfrm>
              <a:off x="2033516" y="4064059"/>
              <a:ext cx="1703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</p:txBody>
        </p:sp>
        <p:sp>
          <p:nvSpPr>
            <p:cNvPr id="2338" name="Rechteck: abgerundete Ecken 2337">
              <a:hlinkClick r:id="rId3" action="ppaction://hlinksldjump"/>
              <a:extLst>
                <a:ext uri="{FF2B5EF4-FFF2-40B4-BE49-F238E27FC236}">
                  <a16:creationId xmlns:a16="http://schemas.microsoft.com/office/drawing/2014/main" id="{0D278D65-FF70-B7C5-377B-DB75C060D9B8}"/>
                </a:ext>
              </a:extLst>
            </p:cNvPr>
            <p:cNvSpPr>
              <a:spLocks/>
            </p:cNvSpPr>
            <p:nvPr/>
          </p:nvSpPr>
          <p:spPr>
            <a:xfrm>
              <a:off x="2111807" y="4714479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2339" name="Grafik 2338" descr="Lesezeichen Silhouette">
              <a:extLst>
                <a:ext uri="{FF2B5EF4-FFF2-40B4-BE49-F238E27FC236}">
                  <a16:creationId xmlns:a16="http://schemas.microsoft.com/office/drawing/2014/main" id="{2024D604-B7E4-1E05-1C00-5DB7DA7F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1216" y="3773916"/>
              <a:ext cx="293128" cy="293128"/>
            </a:xfrm>
            <a:prstGeom prst="rect">
              <a:avLst/>
            </a:prstGeom>
          </p:spPr>
        </p:pic>
        <p:sp>
          <p:nvSpPr>
            <p:cNvPr id="2340" name="Rechteck: abgerundete Ecken 2339">
              <a:extLst>
                <a:ext uri="{FF2B5EF4-FFF2-40B4-BE49-F238E27FC236}">
                  <a16:creationId xmlns:a16="http://schemas.microsoft.com/office/drawing/2014/main" id="{1C155DD6-3CE7-CCFE-B376-ABA93736E50A}"/>
                </a:ext>
              </a:extLst>
            </p:cNvPr>
            <p:cNvSpPr>
              <a:spLocks/>
            </p:cNvSpPr>
            <p:nvPr/>
          </p:nvSpPr>
          <p:spPr>
            <a:xfrm>
              <a:off x="4161310" y="3689735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41" name="Picture 8" descr="Konzert, Konfetti, Feier, Veranstaltung">
              <a:extLst>
                <a:ext uri="{FF2B5EF4-FFF2-40B4-BE49-F238E27FC236}">
                  <a16:creationId xmlns:a16="http://schemas.microsoft.com/office/drawing/2014/main" id="{4DD287EF-B44E-842E-822B-01F3A5AE4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533" y="3773918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342" name="Textfeld 2341">
              <a:extLst>
                <a:ext uri="{FF2B5EF4-FFF2-40B4-BE49-F238E27FC236}">
                  <a16:creationId xmlns:a16="http://schemas.microsoft.com/office/drawing/2014/main" id="{CC9CF376-06FA-777B-D235-C83D92B4A311}"/>
                </a:ext>
              </a:extLst>
            </p:cNvPr>
            <p:cNvSpPr txBox="1">
              <a:spLocks/>
            </p:cNvSpPr>
            <p:nvPr/>
          </p:nvSpPr>
          <p:spPr>
            <a:xfrm>
              <a:off x="5925624" y="3756284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2343" name="Textfeld 2342">
              <a:extLst>
                <a:ext uri="{FF2B5EF4-FFF2-40B4-BE49-F238E27FC236}">
                  <a16:creationId xmlns:a16="http://schemas.microsoft.com/office/drawing/2014/main" id="{72D33032-8F9B-4235-FF91-C5EB6863BBC0}"/>
                </a:ext>
              </a:extLst>
            </p:cNvPr>
            <p:cNvSpPr txBox="1">
              <a:spLocks/>
            </p:cNvSpPr>
            <p:nvPr/>
          </p:nvSpPr>
          <p:spPr>
            <a:xfrm>
              <a:off x="5946108" y="4064061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2344" name="Rechteck: abgerundete Ecken 2343">
              <a:extLst>
                <a:ext uri="{FF2B5EF4-FFF2-40B4-BE49-F238E27FC236}">
                  <a16:creationId xmlns:a16="http://schemas.microsoft.com/office/drawing/2014/main" id="{7DC518F8-16A5-1DA0-452E-30CBD4E2C3A0}"/>
                </a:ext>
              </a:extLst>
            </p:cNvPr>
            <p:cNvSpPr>
              <a:spLocks/>
            </p:cNvSpPr>
            <p:nvPr/>
          </p:nvSpPr>
          <p:spPr>
            <a:xfrm>
              <a:off x="6024399" y="4714481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2345" name="Grafik 2344" descr="Lesezeichen Silhouette">
              <a:extLst>
                <a:ext uri="{FF2B5EF4-FFF2-40B4-BE49-F238E27FC236}">
                  <a16:creationId xmlns:a16="http://schemas.microsoft.com/office/drawing/2014/main" id="{F73F52D7-AFF8-109C-ABC9-875ACA530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63808" y="3773918"/>
              <a:ext cx="293128" cy="293128"/>
            </a:xfrm>
            <a:prstGeom prst="rect">
              <a:avLst/>
            </a:prstGeom>
          </p:spPr>
        </p:pic>
        <p:sp>
          <p:nvSpPr>
            <p:cNvPr id="2346" name="Rechteck: abgerundete Ecken 2345">
              <a:extLst>
                <a:ext uri="{FF2B5EF4-FFF2-40B4-BE49-F238E27FC236}">
                  <a16:creationId xmlns:a16="http://schemas.microsoft.com/office/drawing/2014/main" id="{E6079F3D-3E6C-43FC-AE82-5E5A74BDB2F6}"/>
                </a:ext>
              </a:extLst>
            </p:cNvPr>
            <p:cNvSpPr>
              <a:spLocks/>
            </p:cNvSpPr>
            <p:nvPr/>
          </p:nvSpPr>
          <p:spPr>
            <a:xfrm>
              <a:off x="8073902" y="3689731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47" name="Picture 8" descr="Konzert, Konfetti, Feier, Veranstaltung">
              <a:extLst>
                <a:ext uri="{FF2B5EF4-FFF2-40B4-BE49-F238E27FC236}">
                  <a16:creationId xmlns:a16="http://schemas.microsoft.com/office/drawing/2014/main" id="{3D1AE4CD-A4B0-033E-A090-BB80CFD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125" y="3773914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348" name="Textfeld 2347">
              <a:extLst>
                <a:ext uri="{FF2B5EF4-FFF2-40B4-BE49-F238E27FC236}">
                  <a16:creationId xmlns:a16="http://schemas.microsoft.com/office/drawing/2014/main" id="{6A79CE94-9EBD-81EF-462F-7283E8867887}"/>
                </a:ext>
              </a:extLst>
            </p:cNvPr>
            <p:cNvSpPr txBox="1">
              <a:spLocks/>
            </p:cNvSpPr>
            <p:nvPr/>
          </p:nvSpPr>
          <p:spPr>
            <a:xfrm>
              <a:off x="9838216" y="3756280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2349" name="Textfeld 2348">
              <a:extLst>
                <a:ext uri="{FF2B5EF4-FFF2-40B4-BE49-F238E27FC236}">
                  <a16:creationId xmlns:a16="http://schemas.microsoft.com/office/drawing/2014/main" id="{B93A082A-27AA-F045-D288-2A2DB10F0F64}"/>
                </a:ext>
              </a:extLst>
            </p:cNvPr>
            <p:cNvSpPr txBox="1">
              <a:spLocks/>
            </p:cNvSpPr>
            <p:nvPr/>
          </p:nvSpPr>
          <p:spPr>
            <a:xfrm>
              <a:off x="9858700" y="4064057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2350" name="Rechteck: abgerundete Ecken 2349">
              <a:extLst>
                <a:ext uri="{FF2B5EF4-FFF2-40B4-BE49-F238E27FC236}">
                  <a16:creationId xmlns:a16="http://schemas.microsoft.com/office/drawing/2014/main" id="{3BC4D3B7-F9C4-E41C-661E-E13FF481093C}"/>
                </a:ext>
              </a:extLst>
            </p:cNvPr>
            <p:cNvSpPr>
              <a:spLocks/>
            </p:cNvSpPr>
            <p:nvPr/>
          </p:nvSpPr>
          <p:spPr>
            <a:xfrm>
              <a:off x="9936991" y="4714477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2351" name="Grafik 2350" descr="Lesezeichen Silhouette">
              <a:extLst>
                <a:ext uri="{FF2B5EF4-FFF2-40B4-BE49-F238E27FC236}">
                  <a16:creationId xmlns:a16="http://schemas.microsoft.com/office/drawing/2014/main" id="{F5857D0E-A39D-15EF-2DCD-5EE7355CC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6400" y="3773914"/>
              <a:ext cx="293128" cy="293128"/>
            </a:xfrm>
            <a:prstGeom prst="rect">
              <a:avLst/>
            </a:prstGeom>
          </p:spPr>
        </p:pic>
        <p:sp>
          <p:nvSpPr>
            <p:cNvPr id="2352" name="Rechteck: abgerundete Ecken 2351">
              <a:extLst>
                <a:ext uri="{FF2B5EF4-FFF2-40B4-BE49-F238E27FC236}">
                  <a16:creationId xmlns:a16="http://schemas.microsoft.com/office/drawing/2014/main" id="{AEF391FE-8267-31C2-0FE9-85911EEB35A9}"/>
                </a:ext>
              </a:extLst>
            </p:cNvPr>
            <p:cNvSpPr>
              <a:spLocks/>
            </p:cNvSpPr>
            <p:nvPr/>
          </p:nvSpPr>
          <p:spPr>
            <a:xfrm>
              <a:off x="248718" y="5230100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54" name="Picture 8" descr="Konzert, Konfetti, Feier, Veranstaltung">
              <a:extLst>
                <a:ext uri="{FF2B5EF4-FFF2-40B4-BE49-F238E27FC236}">
                  <a16:creationId xmlns:a16="http://schemas.microsoft.com/office/drawing/2014/main" id="{F6C64DE6-946B-86D5-836C-69A3BA168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1" y="5314283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356" name="Textfeld 2355">
              <a:extLst>
                <a:ext uri="{FF2B5EF4-FFF2-40B4-BE49-F238E27FC236}">
                  <a16:creationId xmlns:a16="http://schemas.microsoft.com/office/drawing/2014/main" id="{5AF2742C-F4F5-9282-B66D-37A058FC30A9}"/>
                </a:ext>
              </a:extLst>
            </p:cNvPr>
            <p:cNvSpPr txBox="1">
              <a:spLocks/>
            </p:cNvSpPr>
            <p:nvPr/>
          </p:nvSpPr>
          <p:spPr>
            <a:xfrm>
              <a:off x="2013032" y="5296649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2358" name="Textfeld 2357">
              <a:extLst>
                <a:ext uri="{FF2B5EF4-FFF2-40B4-BE49-F238E27FC236}">
                  <a16:creationId xmlns:a16="http://schemas.microsoft.com/office/drawing/2014/main" id="{2D270BE1-5DCF-39DD-3952-11FB553E5790}"/>
                </a:ext>
              </a:extLst>
            </p:cNvPr>
            <p:cNvSpPr txBox="1">
              <a:spLocks/>
            </p:cNvSpPr>
            <p:nvPr/>
          </p:nvSpPr>
          <p:spPr>
            <a:xfrm>
              <a:off x="2033516" y="5604426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2359" name="Rechteck: abgerundete Ecken 2358">
              <a:extLst>
                <a:ext uri="{FF2B5EF4-FFF2-40B4-BE49-F238E27FC236}">
                  <a16:creationId xmlns:a16="http://schemas.microsoft.com/office/drawing/2014/main" id="{01330C67-5693-E754-EAD6-46C1EAE8C826}"/>
                </a:ext>
              </a:extLst>
            </p:cNvPr>
            <p:cNvSpPr>
              <a:spLocks/>
            </p:cNvSpPr>
            <p:nvPr/>
          </p:nvSpPr>
          <p:spPr>
            <a:xfrm>
              <a:off x="2111807" y="6254846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2360" name="Grafik 2359" descr="Lesezeichen Silhouette">
              <a:extLst>
                <a:ext uri="{FF2B5EF4-FFF2-40B4-BE49-F238E27FC236}">
                  <a16:creationId xmlns:a16="http://schemas.microsoft.com/office/drawing/2014/main" id="{079AA5E4-B9D3-0B40-34C7-C11231B2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1216" y="5314283"/>
              <a:ext cx="293128" cy="293128"/>
            </a:xfrm>
            <a:prstGeom prst="rect">
              <a:avLst/>
            </a:prstGeom>
          </p:spPr>
        </p:pic>
        <p:sp>
          <p:nvSpPr>
            <p:cNvPr id="2361" name="Rechteck: abgerundete Ecken 2360">
              <a:extLst>
                <a:ext uri="{FF2B5EF4-FFF2-40B4-BE49-F238E27FC236}">
                  <a16:creationId xmlns:a16="http://schemas.microsoft.com/office/drawing/2014/main" id="{A0AE2574-7E8A-E3BC-276A-D80717732748}"/>
                </a:ext>
              </a:extLst>
            </p:cNvPr>
            <p:cNvSpPr>
              <a:spLocks/>
            </p:cNvSpPr>
            <p:nvPr/>
          </p:nvSpPr>
          <p:spPr>
            <a:xfrm>
              <a:off x="4161310" y="5230102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62" name="Picture 8" descr="Konzert, Konfetti, Feier, Veranstaltung">
              <a:extLst>
                <a:ext uri="{FF2B5EF4-FFF2-40B4-BE49-F238E27FC236}">
                  <a16:creationId xmlns:a16="http://schemas.microsoft.com/office/drawing/2014/main" id="{DE1C975E-C298-1C7F-73D5-BBC5C7FF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533" y="5314285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363" name="Textfeld 2362">
              <a:extLst>
                <a:ext uri="{FF2B5EF4-FFF2-40B4-BE49-F238E27FC236}">
                  <a16:creationId xmlns:a16="http://schemas.microsoft.com/office/drawing/2014/main" id="{AB12FFB3-4692-B78D-A085-1F7497A5DEF4}"/>
                </a:ext>
              </a:extLst>
            </p:cNvPr>
            <p:cNvSpPr txBox="1">
              <a:spLocks/>
            </p:cNvSpPr>
            <p:nvPr/>
          </p:nvSpPr>
          <p:spPr>
            <a:xfrm>
              <a:off x="5925624" y="5296651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2364" name="Textfeld 2363">
              <a:extLst>
                <a:ext uri="{FF2B5EF4-FFF2-40B4-BE49-F238E27FC236}">
                  <a16:creationId xmlns:a16="http://schemas.microsoft.com/office/drawing/2014/main" id="{458FC013-814A-7D93-613A-52DA872C49E0}"/>
                </a:ext>
              </a:extLst>
            </p:cNvPr>
            <p:cNvSpPr txBox="1">
              <a:spLocks/>
            </p:cNvSpPr>
            <p:nvPr/>
          </p:nvSpPr>
          <p:spPr>
            <a:xfrm>
              <a:off x="5946108" y="5604428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2365" name="Rechteck: abgerundete Ecken 2364">
              <a:extLst>
                <a:ext uri="{FF2B5EF4-FFF2-40B4-BE49-F238E27FC236}">
                  <a16:creationId xmlns:a16="http://schemas.microsoft.com/office/drawing/2014/main" id="{B9D2CD8B-56AE-2342-3F0C-94AA11CB2250}"/>
                </a:ext>
              </a:extLst>
            </p:cNvPr>
            <p:cNvSpPr>
              <a:spLocks/>
            </p:cNvSpPr>
            <p:nvPr/>
          </p:nvSpPr>
          <p:spPr>
            <a:xfrm>
              <a:off x="6024399" y="6254848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2366" name="Grafik 2365" descr="Lesezeichen Silhouette">
              <a:extLst>
                <a:ext uri="{FF2B5EF4-FFF2-40B4-BE49-F238E27FC236}">
                  <a16:creationId xmlns:a16="http://schemas.microsoft.com/office/drawing/2014/main" id="{D8A261B8-899B-BE17-7594-562278C68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63808" y="5314285"/>
              <a:ext cx="293128" cy="293128"/>
            </a:xfrm>
            <a:prstGeom prst="rect">
              <a:avLst/>
            </a:prstGeom>
          </p:spPr>
        </p:pic>
        <p:sp>
          <p:nvSpPr>
            <p:cNvPr id="2367" name="Rechteck: abgerundete Ecken 2366">
              <a:extLst>
                <a:ext uri="{FF2B5EF4-FFF2-40B4-BE49-F238E27FC236}">
                  <a16:creationId xmlns:a16="http://schemas.microsoft.com/office/drawing/2014/main" id="{60EAC6F6-A663-30B6-C300-A361C49CAC60}"/>
                </a:ext>
              </a:extLst>
            </p:cNvPr>
            <p:cNvSpPr>
              <a:spLocks/>
            </p:cNvSpPr>
            <p:nvPr/>
          </p:nvSpPr>
          <p:spPr>
            <a:xfrm>
              <a:off x="8073902" y="5230098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0" name="Picture 8" descr="Konzert, Konfetti, Feier, Veranstaltung">
              <a:extLst>
                <a:ext uri="{FF2B5EF4-FFF2-40B4-BE49-F238E27FC236}">
                  <a16:creationId xmlns:a16="http://schemas.microsoft.com/office/drawing/2014/main" id="{E3893460-4A6D-D21D-50B4-B210D45D9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125" y="5314281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37" name="Textfeld 136">
              <a:extLst>
                <a:ext uri="{FF2B5EF4-FFF2-40B4-BE49-F238E27FC236}">
                  <a16:creationId xmlns:a16="http://schemas.microsoft.com/office/drawing/2014/main" id="{C8ED6B75-74D2-08CC-3714-458D5692FCB1}"/>
                </a:ext>
              </a:extLst>
            </p:cNvPr>
            <p:cNvSpPr txBox="1">
              <a:spLocks/>
            </p:cNvSpPr>
            <p:nvPr/>
          </p:nvSpPr>
          <p:spPr>
            <a:xfrm>
              <a:off x="9838216" y="5296647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F7CCD15-0346-119C-71B9-9114C2A055C8}"/>
                </a:ext>
              </a:extLst>
            </p:cNvPr>
            <p:cNvSpPr txBox="1">
              <a:spLocks/>
            </p:cNvSpPr>
            <p:nvPr/>
          </p:nvSpPr>
          <p:spPr>
            <a:xfrm>
              <a:off x="9858700" y="5604424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F5AFE9CC-81F2-BA84-A0C8-4EFAEB367A5B}"/>
                </a:ext>
              </a:extLst>
            </p:cNvPr>
            <p:cNvSpPr>
              <a:spLocks/>
            </p:cNvSpPr>
            <p:nvPr/>
          </p:nvSpPr>
          <p:spPr>
            <a:xfrm>
              <a:off x="9936991" y="6254844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152" name="Grafik 151" descr="Lesezeichen Silhouette">
              <a:extLst>
                <a:ext uri="{FF2B5EF4-FFF2-40B4-BE49-F238E27FC236}">
                  <a16:creationId xmlns:a16="http://schemas.microsoft.com/office/drawing/2014/main" id="{8CE189A0-C9AC-0C49-A07A-E4B4BEFFB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6400" y="5314281"/>
              <a:ext cx="293128" cy="293128"/>
            </a:xfrm>
            <a:prstGeom prst="rect">
              <a:avLst/>
            </a:prstGeom>
          </p:spPr>
        </p:pic>
      </p:grpSp>
      <p:pic>
        <p:nvPicPr>
          <p:cNvPr id="2068" name="Picture 20" descr="party banner icon">
            <a:extLst>
              <a:ext uri="{FF2B5EF4-FFF2-40B4-BE49-F238E27FC236}">
                <a16:creationId xmlns:a16="http://schemas.microsoft.com/office/drawing/2014/main" id="{09957716-47F1-BFCD-49FD-3D0C1CC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1" y="1484032"/>
            <a:ext cx="1981409" cy="13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lored Balloons Confetti Explosion Header">
            <a:extLst>
              <a:ext uri="{FF2B5EF4-FFF2-40B4-BE49-F238E27FC236}">
                <a16:creationId xmlns:a16="http://schemas.microsoft.com/office/drawing/2014/main" id="{E0B1134D-5711-4ECA-7464-408A6E94C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/>
          <a:stretch/>
        </p:blipFill>
        <p:spPr bwMode="auto">
          <a:xfrm>
            <a:off x="8993041" y="871168"/>
            <a:ext cx="23923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lored Balloons Confetti Explosion Header">
            <a:extLst>
              <a:ext uri="{FF2B5EF4-FFF2-40B4-BE49-F238E27FC236}">
                <a16:creationId xmlns:a16="http://schemas.microsoft.com/office/drawing/2014/main" id="{8DBD5E87-0B3D-7565-CDA9-5819D1BD1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71"/>
          <a:stretch/>
        </p:blipFill>
        <p:spPr bwMode="auto">
          <a:xfrm>
            <a:off x="932348" y="882267"/>
            <a:ext cx="22666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lorful confetti border frame repeat pattern. Great for a birthday party or an event celebration invitation or decor. Surface pattern design.">
            <a:extLst>
              <a:ext uri="{FF2B5EF4-FFF2-40B4-BE49-F238E27FC236}">
                <a16:creationId xmlns:a16="http://schemas.microsoft.com/office/drawing/2014/main" id="{23747FA1-59EE-AF6B-17C6-C07A3044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3" y="-542896"/>
            <a:ext cx="5762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ny raccoon in green sunglasses showing a rock gesture isolated on white background">
            <a:extLst>
              <a:ext uri="{FF2B5EF4-FFF2-40B4-BE49-F238E27FC236}">
                <a16:creationId xmlns:a16="http://schemas.microsoft.com/office/drawing/2014/main" id="{BAEBF74E-22EE-1C02-C1F4-E3582C28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2" y="701772"/>
            <a:ext cx="1447556" cy="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Silhouette">
            <a:extLst>
              <a:ext uri="{FF2B5EF4-FFF2-40B4-BE49-F238E27FC236}">
                <a16:creationId xmlns:a16="http://schemas.microsoft.com/office/drawing/2014/main" id="{F44E51A2-8E81-F9C3-9E4E-0633D1164B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808427" y="3949859"/>
            <a:ext cx="541288" cy="54128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7A892D1-D39C-2FD6-4895-6FF7E2516AF3}"/>
              </a:ext>
            </a:extLst>
          </p:cNvPr>
          <p:cNvGrpSpPr/>
          <p:nvPr/>
        </p:nvGrpSpPr>
        <p:grpSpPr>
          <a:xfrm>
            <a:off x="-743168" y="2437887"/>
            <a:ext cx="702906" cy="531574"/>
            <a:chOff x="-796099" y="5558136"/>
            <a:chExt cx="702906" cy="531574"/>
          </a:xfrm>
        </p:grpSpPr>
        <p:pic>
          <p:nvPicPr>
            <p:cNvPr id="20" name="Grafik 19" descr="Benutzer Silhouette">
              <a:extLst>
                <a:ext uri="{FF2B5EF4-FFF2-40B4-BE49-F238E27FC236}">
                  <a16:creationId xmlns:a16="http://schemas.microsoft.com/office/drawing/2014/main" id="{9ABF2E5C-5404-31C6-4430-1D07EE76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740116" y="5558136"/>
              <a:ext cx="347559" cy="34755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79EEAC-D461-28E6-5190-E60FB15334AA}"/>
                </a:ext>
              </a:extLst>
            </p:cNvPr>
            <p:cNvSpPr txBox="1"/>
            <p:nvPr/>
          </p:nvSpPr>
          <p:spPr>
            <a:xfrm>
              <a:off x="-796099" y="5843489"/>
              <a:ext cx="7029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Profil</a:t>
              </a:r>
            </a:p>
          </p:txBody>
        </p:sp>
      </p:grpSp>
      <p:sp>
        <p:nvSpPr>
          <p:cNvPr id="110" name="Rechteck: abgerundete Ecken 109" hidden="1">
            <a:extLst>
              <a:ext uri="{FF2B5EF4-FFF2-40B4-BE49-F238E27FC236}">
                <a16:creationId xmlns:a16="http://schemas.microsoft.com/office/drawing/2014/main" id="{9AA46EBB-8602-98B3-0FCB-FF94786870E3}"/>
              </a:ext>
            </a:extLst>
          </p:cNvPr>
          <p:cNvSpPr>
            <a:spLocks/>
          </p:cNvSpPr>
          <p:nvPr/>
        </p:nvSpPr>
        <p:spPr>
          <a:xfrm>
            <a:off x="248718" y="3689733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1" name="Picture 8" descr="Konzert, Konfetti, Feier, Veranstaltung" hidden="1">
            <a:hlinkClick r:id="rId15" action="ppaction://hlinksldjump"/>
            <a:extLst>
              <a:ext uri="{FF2B5EF4-FFF2-40B4-BE49-F238E27FC236}">
                <a16:creationId xmlns:a16="http://schemas.microsoft.com/office/drawing/2014/main" id="{466D7F84-7FE0-3AB8-6341-62662607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3773916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2" name="Textfeld 111" hidden="1">
            <a:hlinkClick r:id="rId15" action="ppaction://hlinksldjump"/>
            <a:extLst>
              <a:ext uri="{FF2B5EF4-FFF2-40B4-BE49-F238E27FC236}">
                <a16:creationId xmlns:a16="http://schemas.microsoft.com/office/drawing/2014/main" id="{E9100C7D-B4E6-376F-1AB7-D7EFD1422F02}"/>
              </a:ext>
            </a:extLst>
          </p:cNvPr>
          <p:cNvSpPr txBox="1">
            <a:spLocks/>
          </p:cNvSpPr>
          <p:nvPr/>
        </p:nvSpPr>
        <p:spPr>
          <a:xfrm>
            <a:off x="2013032" y="3756282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13" name="Textfeld 112" hidden="1">
            <a:hlinkClick r:id="rId15" action="ppaction://hlinksldjump"/>
            <a:extLst>
              <a:ext uri="{FF2B5EF4-FFF2-40B4-BE49-F238E27FC236}">
                <a16:creationId xmlns:a16="http://schemas.microsoft.com/office/drawing/2014/main" id="{91BB9D27-7DF5-E62F-749D-B2DB35A5CAA4}"/>
              </a:ext>
            </a:extLst>
          </p:cNvPr>
          <p:cNvSpPr txBox="1">
            <a:spLocks/>
          </p:cNvSpPr>
          <p:nvPr/>
        </p:nvSpPr>
        <p:spPr>
          <a:xfrm>
            <a:off x="2033516" y="4064059"/>
            <a:ext cx="17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</p:txBody>
      </p:sp>
      <p:sp>
        <p:nvSpPr>
          <p:cNvPr id="114" name="Rechteck: abgerundete Ecken 113" hidden="1">
            <a:extLst>
              <a:ext uri="{FF2B5EF4-FFF2-40B4-BE49-F238E27FC236}">
                <a16:creationId xmlns:a16="http://schemas.microsoft.com/office/drawing/2014/main" id="{10F8D8BA-D104-2AE2-005F-D0DAA50A12D8}"/>
              </a:ext>
            </a:extLst>
          </p:cNvPr>
          <p:cNvSpPr>
            <a:spLocks/>
          </p:cNvSpPr>
          <p:nvPr/>
        </p:nvSpPr>
        <p:spPr>
          <a:xfrm>
            <a:off x="2111807" y="4714479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15" name="Grafik 114" descr="Lesezeichen Silhouette" hidden="1">
            <a:extLst>
              <a:ext uri="{FF2B5EF4-FFF2-40B4-BE49-F238E27FC236}">
                <a16:creationId xmlns:a16="http://schemas.microsoft.com/office/drawing/2014/main" id="{57DF43A8-E2F3-25AF-493C-EC43FF421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1216" y="3773916"/>
            <a:ext cx="293128" cy="293128"/>
          </a:xfrm>
          <a:prstGeom prst="rect">
            <a:avLst/>
          </a:prstGeom>
        </p:spPr>
      </p:pic>
      <p:sp>
        <p:nvSpPr>
          <p:cNvPr id="117" name="Rechteck: abgerundete Ecken 116" hidden="1">
            <a:extLst>
              <a:ext uri="{FF2B5EF4-FFF2-40B4-BE49-F238E27FC236}">
                <a16:creationId xmlns:a16="http://schemas.microsoft.com/office/drawing/2014/main" id="{8FE2B54F-0CAF-B793-14F2-9FD1E7E60442}"/>
              </a:ext>
            </a:extLst>
          </p:cNvPr>
          <p:cNvSpPr>
            <a:spLocks/>
          </p:cNvSpPr>
          <p:nvPr/>
        </p:nvSpPr>
        <p:spPr>
          <a:xfrm>
            <a:off x="4161310" y="3689735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8" name="Picture 8" descr="Konzert, Konfetti, Feier, Veranstaltung" hidden="1">
            <a:extLst>
              <a:ext uri="{FF2B5EF4-FFF2-40B4-BE49-F238E27FC236}">
                <a16:creationId xmlns:a16="http://schemas.microsoft.com/office/drawing/2014/main" id="{AA461438-741E-83EB-BD43-55F3142B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3773918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9" name="Textfeld 118" hidden="1">
            <a:extLst>
              <a:ext uri="{FF2B5EF4-FFF2-40B4-BE49-F238E27FC236}">
                <a16:creationId xmlns:a16="http://schemas.microsoft.com/office/drawing/2014/main" id="{28B6C5D2-78FF-BC1E-6E52-B5521B9CF2B3}"/>
              </a:ext>
            </a:extLst>
          </p:cNvPr>
          <p:cNvSpPr txBox="1">
            <a:spLocks/>
          </p:cNvSpPr>
          <p:nvPr/>
        </p:nvSpPr>
        <p:spPr>
          <a:xfrm>
            <a:off x="5925624" y="3756284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0" name="Textfeld 119" hidden="1">
            <a:extLst>
              <a:ext uri="{FF2B5EF4-FFF2-40B4-BE49-F238E27FC236}">
                <a16:creationId xmlns:a16="http://schemas.microsoft.com/office/drawing/2014/main" id="{3C57FEFA-2EC8-E223-3F41-A29777CBB021}"/>
              </a:ext>
            </a:extLst>
          </p:cNvPr>
          <p:cNvSpPr txBox="1">
            <a:spLocks/>
          </p:cNvSpPr>
          <p:nvPr/>
        </p:nvSpPr>
        <p:spPr>
          <a:xfrm>
            <a:off x="5946108" y="4064061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1" name="Rechteck: abgerundete Ecken 120" hidden="1">
            <a:extLst>
              <a:ext uri="{FF2B5EF4-FFF2-40B4-BE49-F238E27FC236}">
                <a16:creationId xmlns:a16="http://schemas.microsoft.com/office/drawing/2014/main" id="{22167E5C-CBAA-2334-E706-31004B59D4E7}"/>
              </a:ext>
            </a:extLst>
          </p:cNvPr>
          <p:cNvSpPr>
            <a:spLocks/>
          </p:cNvSpPr>
          <p:nvPr/>
        </p:nvSpPr>
        <p:spPr>
          <a:xfrm>
            <a:off x="6024399" y="4714481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2" name="Grafik 121" descr="Lesezeichen Silhouette" hidden="1">
            <a:extLst>
              <a:ext uri="{FF2B5EF4-FFF2-40B4-BE49-F238E27FC236}">
                <a16:creationId xmlns:a16="http://schemas.microsoft.com/office/drawing/2014/main" id="{B450CB21-FA52-7E68-C7DC-7E8B74D0C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3808" y="3773918"/>
            <a:ext cx="293128" cy="293128"/>
          </a:xfrm>
          <a:prstGeom prst="rect">
            <a:avLst/>
          </a:prstGeom>
        </p:spPr>
      </p:pic>
      <p:sp>
        <p:nvSpPr>
          <p:cNvPr id="124" name="Rechteck: abgerundete Ecken 123" hidden="1">
            <a:extLst>
              <a:ext uri="{FF2B5EF4-FFF2-40B4-BE49-F238E27FC236}">
                <a16:creationId xmlns:a16="http://schemas.microsoft.com/office/drawing/2014/main" id="{9BB375AD-59AD-77D7-D37D-138762E1E187}"/>
              </a:ext>
            </a:extLst>
          </p:cNvPr>
          <p:cNvSpPr>
            <a:spLocks/>
          </p:cNvSpPr>
          <p:nvPr/>
        </p:nvSpPr>
        <p:spPr>
          <a:xfrm>
            <a:off x="8073902" y="3689731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Picture 8" descr="Konzert, Konfetti, Feier, Veranstaltung" hidden="1">
            <a:extLst>
              <a:ext uri="{FF2B5EF4-FFF2-40B4-BE49-F238E27FC236}">
                <a16:creationId xmlns:a16="http://schemas.microsoft.com/office/drawing/2014/main" id="{9E94A198-7897-0E52-2B0F-BF052C7EC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3773914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feld 125" hidden="1">
            <a:extLst>
              <a:ext uri="{FF2B5EF4-FFF2-40B4-BE49-F238E27FC236}">
                <a16:creationId xmlns:a16="http://schemas.microsoft.com/office/drawing/2014/main" id="{9915B7CF-939C-8EAE-D393-240D31A75805}"/>
              </a:ext>
            </a:extLst>
          </p:cNvPr>
          <p:cNvSpPr txBox="1">
            <a:spLocks/>
          </p:cNvSpPr>
          <p:nvPr/>
        </p:nvSpPr>
        <p:spPr>
          <a:xfrm>
            <a:off x="9838216" y="3756280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7" name="Textfeld 126" hidden="1">
            <a:extLst>
              <a:ext uri="{FF2B5EF4-FFF2-40B4-BE49-F238E27FC236}">
                <a16:creationId xmlns:a16="http://schemas.microsoft.com/office/drawing/2014/main" id="{7B6348B1-0C93-6574-7ED0-2A32EA6B248E}"/>
              </a:ext>
            </a:extLst>
          </p:cNvPr>
          <p:cNvSpPr txBox="1">
            <a:spLocks/>
          </p:cNvSpPr>
          <p:nvPr/>
        </p:nvSpPr>
        <p:spPr>
          <a:xfrm>
            <a:off x="9858700" y="4064057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8" name="Rechteck: abgerundete Ecken 127" hidden="1">
            <a:extLst>
              <a:ext uri="{FF2B5EF4-FFF2-40B4-BE49-F238E27FC236}">
                <a16:creationId xmlns:a16="http://schemas.microsoft.com/office/drawing/2014/main" id="{4B744BB9-FA7C-7886-6BBE-3495B8CD266F}"/>
              </a:ext>
            </a:extLst>
          </p:cNvPr>
          <p:cNvSpPr>
            <a:spLocks/>
          </p:cNvSpPr>
          <p:nvPr/>
        </p:nvSpPr>
        <p:spPr>
          <a:xfrm>
            <a:off x="9936991" y="4714477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9" name="Grafik 128" descr="Lesezeichen Silhouette" hidden="1">
            <a:extLst>
              <a:ext uri="{FF2B5EF4-FFF2-40B4-BE49-F238E27FC236}">
                <a16:creationId xmlns:a16="http://schemas.microsoft.com/office/drawing/2014/main" id="{A735B0D3-C4F5-C2AF-FA9C-317F00979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6400" y="3773914"/>
            <a:ext cx="293128" cy="293128"/>
          </a:xfrm>
          <a:prstGeom prst="rect">
            <a:avLst/>
          </a:prstGeom>
        </p:spPr>
      </p:pic>
      <p:sp>
        <p:nvSpPr>
          <p:cNvPr id="131" name="Rechteck: abgerundete Ecken 130" hidden="1">
            <a:extLst>
              <a:ext uri="{FF2B5EF4-FFF2-40B4-BE49-F238E27FC236}">
                <a16:creationId xmlns:a16="http://schemas.microsoft.com/office/drawing/2014/main" id="{DA7D8E64-9F7A-29CF-BC0F-E79ECEF9CBB1}"/>
              </a:ext>
            </a:extLst>
          </p:cNvPr>
          <p:cNvSpPr>
            <a:spLocks/>
          </p:cNvSpPr>
          <p:nvPr/>
        </p:nvSpPr>
        <p:spPr>
          <a:xfrm>
            <a:off x="248718" y="5230100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2" name="Picture 8" descr="Konzert, Konfetti, Feier, Veranstaltung" hidden="1">
            <a:extLst>
              <a:ext uri="{FF2B5EF4-FFF2-40B4-BE49-F238E27FC236}">
                <a16:creationId xmlns:a16="http://schemas.microsoft.com/office/drawing/2014/main" id="{AA0B8AFE-AA8A-6DF3-513A-EBA703A8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5314283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3" name="Textfeld 132" hidden="1">
            <a:extLst>
              <a:ext uri="{FF2B5EF4-FFF2-40B4-BE49-F238E27FC236}">
                <a16:creationId xmlns:a16="http://schemas.microsoft.com/office/drawing/2014/main" id="{AF336772-A0AA-2F4A-743E-8CD15049E321}"/>
              </a:ext>
            </a:extLst>
          </p:cNvPr>
          <p:cNvSpPr txBox="1">
            <a:spLocks/>
          </p:cNvSpPr>
          <p:nvPr/>
        </p:nvSpPr>
        <p:spPr>
          <a:xfrm>
            <a:off x="2013032" y="5296649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34" name="Textfeld 133" hidden="1">
            <a:extLst>
              <a:ext uri="{FF2B5EF4-FFF2-40B4-BE49-F238E27FC236}">
                <a16:creationId xmlns:a16="http://schemas.microsoft.com/office/drawing/2014/main" id="{0B643CC1-77EC-A942-F347-1ED9319E8080}"/>
              </a:ext>
            </a:extLst>
          </p:cNvPr>
          <p:cNvSpPr txBox="1">
            <a:spLocks/>
          </p:cNvSpPr>
          <p:nvPr/>
        </p:nvSpPr>
        <p:spPr>
          <a:xfrm>
            <a:off x="2033516" y="5604426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35" name="Rechteck: abgerundete Ecken 134" hidden="1">
            <a:extLst>
              <a:ext uri="{FF2B5EF4-FFF2-40B4-BE49-F238E27FC236}">
                <a16:creationId xmlns:a16="http://schemas.microsoft.com/office/drawing/2014/main" id="{1CA7DE90-FFE9-1EEA-37E8-E3D826FEA3B4}"/>
              </a:ext>
            </a:extLst>
          </p:cNvPr>
          <p:cNvSpPr>
            <a:spLocks/>
          </p:cNvSpPr>
          <p:nvPr/>
        </p:nvSpPr>
        <p:spPr>
          <a:xfrm>
            <a:off x="2111807" y="6254846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36" name="Grafik 135" descr="Lesezeichen Silhouette" hidden="1">
            <a:extLst>
              <a:ext uri="{FF2B5EF4-FFF2-40B4-BE49-F238E27FC236}">
                <a16:creationId xmlns:a16="http://schemas.microsoft.com/office/drawing/2014/main" id="{1CF9F354-401E-BDCE-E593-F6FF1A396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1216" y="5314283"/>
            <a:ext cx="293128" cy="293128"/>
          </a:xfrm>
          <a:prstGeom prst="rect">
            <a:avLst/>
          </a:prstGeom>
        </p:spPr>
      </p:pic>
      <p:sp>
        <p:nvSpPr>
          <p:cNvPr id="138" name="Rechteck: abgerundete Ecken 137" hidden="1">
            <a:extLst>
              <a:ext uri="{FF2B5EF4-FFF2-40B4-BE49-F238E27FC236}">
                <a16:creationId xmlns:a16="http://schemas.microsoft.com/office/drawing/2014/main" id="{BE1CEB90-2964-ED37-FDAA-181B46641199}"/>
              </a:ext>
            </a:extLst>
          </p:cNvPr>
          <p:cNvSpPr>
            <a:spLocks/>
          </p:cNvSpPr>
          <p:nvPr/>
        </p:nvSpPr>
        <p:spPr>
          <a:xfrm>
            <a:off x="4161310" y="5230102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9" name="Picture 8" descr="Konzert, Konfetti, Feier, Veranstaltung" hidden="1">
            <a:extLst>
              <a:ext uri="{FF2B5EF4-FFF2-40B4-BE49-F238E27FC236}">
                <a16:creationId xmlns:a16="http://schemas.microsoft.com/office/drawing/2014/main" id="{3354BBB7-D469-7760-CF92-284E9ACA6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5314285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0" name="Textfeld 139" hidden="1">
            <a:extLst>
              <a:ext uri="{FF2B5EF4-FFF2-40B4-BE49-F238E27FC236}">
                <a16:creationId xmlns:a16="http://schemas.microsoft.com/office/drawing/2014/main" id="{0C406375-7C98-2177-DFEF-23819A0B1AAA}"/>
              </a:ext>
            </a:extLst>
          </p:cNvPr>
          <p:cNvSpPr txBox="1">
            <a:spLocks/>
          </p:cNvSpPr>
          <p:nvPr/>
        </p:nvSpPr>
        <p:spPr>
          <a:xfrm>
            <a:off x="5925624" y="5296651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1" name="Textfeld 140" hidden="1">
            <a:extLst>
              <a:ext uri="{FF2B5EF4-FFF2-40B4-BE49-F238E27FC236}">
                <a16:creationId xmlns:a16="http://schemas.microsoft.com/office/drawing/2014/main" id="{FC732C71-39F6-986A-728C-316B39E9FE38}"/>
              </a:ext>
            </a:extLst>
          </p:cNvPr>
          <p:cNvSpPr txBox="1">
            <a:spLocks/>
          </p:cNvSpPr>
          <p:nvPr/>
        </p:nvSpPr>
        <p:spPr>
          <a:xfrm>
            <a:off x="5946108" y="5604428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2" name="Rechteck: abgerundete Ecken 141" hidden="1">
            <a:extLst>
              <a:ext uri="{FF2B5EF4-FFF2-40B4-BE49-F238E27FC236}">
                <a16:creationId xmlns:a16="http://schemas.microsoft.com/office/drawing/2014/main" id="{DAE85281-7262-092F-B984-D06089B34D81}"/>
              </a:ext>
            </a:extLst>
          </p:cNvPr>
          <p:cNvSpPr>
            <a:spLocks/>
          </p:cNvSpPr>
          <p:nvPr/>
        </p:nvSpPr>
        <p:spPr>
          <a:xfrm>
            <a:off x="6024399" y="6254848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43" name="Grafik 142" descr="Lesezeichen Silhouette" hidden="1">
            <a:extLst>
              <a:ext uri="{FF2B5EF4-FFF2-40B4-BE49-F238E27FC236}">
                <a16:creationId xmlns:a16="http://schemas.microsoft.com/office/drawing/2014/main" id="{4188C416-9387-B3F9-E4B0-45A97D9CE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3808" y="5314285"/>
            <a:ext cx="293128" cy="293128"/>
          </a:xfrm>
          <a:prstGeom prst="rect">
            <a:avLst/>
          </a:prstGeom>
        </p:spPr>
      </p:pic>
      <p:sp>
        <p:nvSpPr>
          <p:cNvPr id="145" name="Rechteck: abgerundete Ecken 144" hidden="1">
            <a:extLst>
              <a:ext uri="{FF2B5EF4-FFF2-40B4-BE49-F238E27FC236}">
                <a16:creationId xmlns:a16="http://schemas.microsoft.com/office/drawing/2014/main" id="{E466BECA-7298-583E-A9FF-1927D68C918B}"/>
              </a:ext>
            </a:extLst>
          </p:cNvPr>
          <p:cNvSpPr>
            <a:spLocks/>
          </p:cNvSpPr>
          <p:nvPr/>
        </p:nvSpPr>
        <p:spPr>
          <a:xfrm>
            <a:off x="8073902" y="5230098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Picture 8" descr="Konzert, Konfetti, Feier, Veranstaltung" hidden="1">
            <a:extLst>
              <a:ext uri="{FF2B5EF4-FFF2-40B4-BE49-F238E27FC236}">
                <a16:creationId xmlns:a16="http://schemas.microsoft.com/office/drawing/2014/main" id="{B20714E4-A35F-112A-E56B-59704412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5314281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7" name="Textfeld 146" hidden="1">
            <a:extLst>
              <a:ext uri="{FF2B5EF4-FFF2-40B4-BE49-F238E27FC236}">
                <a16:creationId xmlns:a16="http://schemas.microsoft.com/office/drawing/2014/main" id="{B4747F2F-08CE-173B-6ED6-2989DB67CA6C}"/>
              </a:ext>
            </a:extLst>
          </p:cNvPr>
          <p:cNvSpPr txBox="1">
            <a:spLocks/>
          </p:cNvSpPr>
          <p:nvPr/>
        </p:nvSpPr>
        <p:spPr>
          <a:xfrm>
            <a:off x="9838216" y="5296647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8" name="Textfeld 147" hidden="1">
            <a:extLst>
              <a:ext uri="{FF2B5EF4-FFF2-40B4-BE49-F238E27FC236}">
                <a16:creationId xmlns:a16="http://schemas.microsoft.com/office/drawing/2014/main" id="{27BD41B1-F2EB-99E2-E51E-D9EEDA936B30}"/>
              </a:ext>
            </a:extLst>
          </p:cNvPr>
          <p:cNvSpPr txBox="1">
            <a:spLocks/>
          </p:cNvSpPr>
          <p:nvPr/>
        </p:nvSpPr>
        <p:spPr>
          <a:xfrm>
            <a:off x="9858700" y="5604424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9" name="Rechteck: abgerundete Ecken 148" hidden="1">
            <a:extLst>
              <a:ext uri="{FF2B5EF4-FFF2-40B4-BE49-F238E27FC236}">
                <a16:creationId xmlns:a16="http://schemas.microsoft.com/office/drawing/2014/main" id="{72B9077F-CA8F-DAC5-9EC2-AC2BD90E6656}"/>
              </a:ext>
            </a:extLst>
          </p:cNvPr>
          <p:cNvSpPr>
            <a:spLocks/>
          </p:cNvSpPr>
          <p:nvPr/>
        </p:nvSpPr>
        <p:spPr>
          <a:xfrm>
            <a:off x="9936991" y="6254844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50" name="Grafik 149" descr="Lesezeichen Silhouette" hidden="1">
            <a:extLst>
              <a:ext uri="{FF2B5EF4-FFF2-40B4-BE49-F238E27FC236}">
                <a16:creationId xmlns:a16="http://schemas.microsoft.com/office/drawing/2014/main" id="{97F5BEC0-F767-1B12-9502-CC5F597CF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6400" y="5314281"/>
            <a:ext cx="293128" cy="2931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DC2957-2A68-CF0E-835F-351E9EF5F84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/>
          <a:stretch/>
        </p:blipFill>
        <p:spPr>
          <a:xfrm>
            <a:off x="4051413" y="2640597"/>
            <a:ext cx="5317207" cy="643771"/>
          </a:xfrm>
          <a:prstGeom prst="rect">
            <a:avLst/>
          </a:prstGeom>
        </p:spPr>
      </p:pic>
      <p:pic>
        <p:nvPicPr>
          <p:cNvPr id="17" name="Grafik 16" descr="Lupe Silhouette">
            <a:extLst>
              <a:ext uri="{FF2B5EF4-FFF2-40B4-BE49-F238E27FC236}">
                <a16:creationId xmlns:a16="http://schemas.microsoft.com/office/drawing/2014/main" id="{36173BD6-7CF1-0DBD-B873-15ED19B0B6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05356" y="2858290"/>
            <a:ext cx="208384" cy="2083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0836348-3C4B-92D7-1C23-096D02E44973}"/>
              </a:ext>
            </a:extLst>
          </p:cNvPr>
          <p:cNvGrpSpPr/>
          <p:nvPr/>
        </p:nvGrpSpPr>
        <p:grpSpPr>
          <a:xfrm>
            <a:off x="4746889" y="1303307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1DE7AFB-2A33-E074-1234-5A8D28904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DB41DC9-442C-58C0-A16D-C5300ED99ED8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3AA4F4D-1DF4-3013-0399-F4559AF852DD}"/>
              </a:ext>
            </a:extLst>
          </p:cNvPr>
          <p:cNvGrpSpPr/>
          <p:nvPr/>
        </p:nvGrpSpPr>
        <p:grpSpPr>
          <a:xfrm>
            <a:off x="2823377" y="2633166"/>
            <a:ext cx="1488353" cy="638230"/>
            <a:chOff x="2823377" y="2633166"/>
            <a:chExt cx="1488353" cy="63823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7E4FDE7-6B94-BBDC-EB19-2B22A2A46788}"/>
                </a:ext>
              </a:extLst>
            </p:cNvPr>
            <p:cNvGrpSpPr/>
            <p:nvPr/>
          </p:nvGrpSpPr>
          <p:grpSpPr>
            <a:xfrm>
              <a:off x="2823377" y="2633166"/>
              <a:ext cx="1241400" cy="638230"/>
              <a:chOff x="2823377" y="2633166"/>
              <a:chExt cx="1241400" cy="63823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51D09D86-A7C9-9EC3-BFB0-5E1AF3F299AB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400" cy="638230"/>
                <a:chOff x="584215" y="2608567"/>
                <a:chExt cx="1231348" cy="693152"/>
              </a:xfrm>
            </p:grpSpPr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C5EB06-78BE-42F2-FB52-90F7D2FD4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E76C2184-5DCF-A288-4E93-DB3958A4F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10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5EBB0FA9-D453-D5C3-4FD5-45EECD43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82649"/>
              <a:stretch/>
            </p:blipFill>
            <p:spPr>
              <a:xfrm>
                <a:off x="3230687" y="2823889"/>
                <a:ext cx="200351" cy="254025"/>
              </a:xfrm>
              <a:prstGeom prst="rect">
                <a:avLst/>
              </a:prstGeom>
            </p:spPr>
          </p:pic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96A4E80-9941-C26D-FFFF-10CAB8557166}"/>
                </a:ext>
              </a:extLst>
            </p:cNvPr>
            <p:cNvSpPr txBox="1"/>
            <p:nvPr/>
          </p:nvSpPr>
          <p:spPr>
            <a:xfrm>
              <a:off x="3360007" y="2752373"/>
              <a:ext cx="951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Meine </a:t>
              </a:r>
            </a:p>
            <a:p>
              <a:r>
                <a:rPr lang="de-DE" sz="1000"/>
                <a:t>Events</a:t>
              </a:r>
            </a:p>
          </p:txBody>
        </p:sp>
      </p:grpSp>
      <p:pic>
        <p:nvPicPr>
          <p:cNvPr id="11" name="Grafik 10" descr="Filter Silhouette">
            <a:extLst>
              <a:ext uri="{FF2B5EF4-FFF2-40B4-BE49-F238E27FC236}">
                <a16:creationId xmlns:a16="http://schemas.microsoft.com/office/drawing/2014/main" id="{18368368-5F1D-8F26-D1C1-D8B559DE96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80759" y="2827957"/>
            <a:ext cx="267686" cy="267686"/>
          </a:xfrm>
          <a:prstGeom prst="rect">
            <a:avLst/>
          </a:prstGeom>
        </p:spPr>
      </p:pic>
      <p:sp>
        <p:nvSpPr>
          <p:cNvPr id="2370" name="Textfeld 2369">
            <a:extLst>
              <a:ext uri="{FF2B5EF4-FFF2-40B4-BE49-F238E27FC236}">
                <a16:creationId xmlns:a16="http://schemas.microsoft.com/office/drawing/2014/main" id="{F7CFDC37-5002-851D-9865-FB05C6C14C33}"/>
              </a:ext>
            </a:extLst>
          </p:cNvPr>
          <p:cNvSpPr txBox="1"/>
          <p:nvPr/>
        </p:nvSpPr>
        <p:spPr>
          <a:xfrm>
            <a:off x="4475382" y="2831708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Eventname</a:t>
            </a:r>
          </a:p>
        </p:txBody>
      </p:sp>
      <p:pic>
        <p:nvPicPr>
          <p:cNvPr id="3" name="Grafik 2" descr="Lesezeichen mit einfarbiger Füllung" hidden="1">
            <a:extLst>
              <a:ext uri="{FF2B5EF4-FFF2-40B4-BE49-F238E27FC236}">
                <a16:creationId xmlns:a16="http://schemas.microsoft.com/office/drawing/2014/main" id="{A08C387B-1DEF-0367-4CCD-A9B623F40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45907" y="3772093"/>
            <a:ext cx="293127" cy="29312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2DF1C19-68C9-4EF5-BD86-E180693C2E13}"/>
              </a:ext>
            </a:extLst>
          </p:cNvPr>
          <p:cNvSpPr/>
          <p:nvPr/>
        </p:nvSpPr>
        <p:spPr>
          <a:xfrm>
            <a:off x="11851080" y="3686508"/>
            <a:ext cx="158076" cy="291225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692C60-37CC-EA69-CBC3-EF93B3A483CE}"/>
              </a:ext>
            </a:extLst>
          </p:cNvPr>
          <p:cNvSpPr/>
          <p:nvPr/>
        </p:nvSpPr>
        <p:spPr>
          <a:xfrm>
            <a:off x="11888207" y="387660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oben Silhouette">
            <a:extLst>
              <a:ext uri="{FF2B5EF4-FFF2-40B4-BE49-F238E27FC236}">
                <a16:creationId xmlns:a16="http://schemas.microsoft.com/office/drawing/2014/main" id="{10D8BC05-C188-55E6-DAD9-C2A8E5B54BC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62099" y="3685991"/>
            <a:ext cx="150689" cy="150689"/>
          </a:xfrm>
          <a:prstGeom prst="rect">
            <a:avLst/>
          </a:prstGeom>
        </p:spPr>
      </p:pic>
      <p:pic>
        <p:nvPicPr>
          <p:cNvPr id="12" name="Grafik 11" descr="Caretzeichen nach oben Silhouette">
            <a:extLst>
              <a:ext uri="{FF2B5EF4-FFF2-40B4-BE49-F238E27FC236}">
                <a16:creationId xmlns:a16="http://schemas.microsoft.com/office/drawing/2014/main" id="{2AF96AAF-36EF-F7E1-B9CF-1C60543E43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800000">
            <a:off x="11858467" y="6442804"/>
            <a:ext cx="150689" cy="150689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BEA3BC-E897-E440-AFBB-1E01357B1476}"/>
              </a:ext>
            </a:extLst>
          </p:cNvPr>
          <p:cNvSpPr/>
          <p:nvPr/>
        </p:nvSpPr>
        <p:spPr>
          <a:xfrm>
            <a:off x="2924119" y="2764928"/>
            <a:ext cx="1079637" cy="27214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045FF4-52D1-3892-F4D9-58BBD4D48984}"/>
              </a:ext>
            </a:extLst>
          </p:cNvPr>
          <p:cNvCxnSpPr/>
          <p:nvPr/>
        </p:nvCxnSpPr>
        <p:spPr>
          <a:xfrm>
            <a:off x="3163749" y="3541641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D03198F-4DB9-1C5F-9465-05A80E575808}"/>
              </a:ext>
            </a:extLst>
          </p:cNvPr>
          <p:cNvCxnSpPr/>
          <p:nvPr/>
        </p:nvCxnSpPr>
        <p:spPr>
          <a:xfrm>
            <a:off x="3178025" y="3808100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7E98A6C-4D40-BF89-77BC-B7E7EB9B48B2}"/>
              </a:ext>
            </a:extLst>
          </p:cNvPr>
          <p:cNvSpPr txBox="1"/>
          <p:nvPr/>
        </p:nvSpPr>
        <p:spPr>
          <a:xfrm>
            <a:off x="3109351" y="2851272"/>
            <a:ext cx="933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sp>
        <p:nvSpPr>
          <p:cNvPr id="31" name="Textfeld 30">
            <a:hlinkClick r:id="rId27" action="ppaction://hlinksldjump"/>
            <a:extLst>
              <a:ext uri="{FF2B5EF4-FFF2-40B4-BE49-F238E27FC236}">
                <a16:creationId xmlns:a16="http://schemas.microsoft.com/office/drawing/2014/main" id="{8557844F-C3E0-4D76-13A9-1F0B09F47F55}"/>
              </a:ext>
            </a:extLst>
          </p:cNvPr>
          <p:cNvSpPr txBox="1"/>
          <p:nvPr/>
        </p:nvSpPr>
        <p:spPr>
          <a:xfrm>
            <a:off x="3141581" y="331298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2" name="Textfeld 31">
            <a:hlinkClick r:id="rId28" action="ppaction://hlinksldjump"/>
            <a:extLst>
              <a:ext uri="{FF2B5EF4-FFF2-40B4-BE49-F238E27FC236}">
                <a16:creationId xmlns:a16="http://schemas.microsoft.com/office/drawing/2014/main" id="{13280C57-EF3F-9556-AD85-DAA12595BA26}"/>
              </a:ext>
            </a:extLst>
          </p:cNvPr>
          <p:cNvSpPr txBox="1"/>
          <p:nvPr/>
        </p:nvSpPr>
        <p:spPr>
          <a:xfrm>
            <a:off x="3142794" y="3561879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4" name="Textfeld 33">
            <a:hlinkClick r:id="rId29" action="ppaction://hlinksldjump"/>
            <a:extLst>
              <a:ext uri="{FF2B5EF4-FFF2-40B4-BE49-F238E27FC236}">
                <a16:creationId xmlns:a16="http://schemas.microsoft.com/office/drawing/2014/main" id="{A1DFCE89-3AA2-EB5A-726B-53DCEA281E56}"/>
              </a:ext>
            </a:extLst>
          </p:cNvPr>
          <p:cNvSpPr txBox="1"/>
          <p:nvPr/>
        </p:nvSpPr>
        <p:spPr>
          <a:xfrm>
            <a:off x="3136806" y="381069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3DDE0F-9A57-8186-F27F-EE98D9DFD860}"/>
              </a:ext>
            </a:extLst>
          </p:cNvPr>
          <p:cNvCxnSpPr/>
          <p:nvPr/>
        </p:nvCxnSpPr>
        <p:spPr>
          <a:xfrm>
            <a:off x="3178025" y="4332522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2BA29A-181A-87B1-80D4-73A2C56446C8}"/>
              </a:ext>
            </a:extLst>
          </p:cNvPr>
          <p:cNvSpPr txBox="1"/>
          <p:nvPr/>
        </p:nvSpPr>
        <p:spPr>
          <a:xfrm>
            <a:off x="3032165" y="4345078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05B45D8-D0DA-952D-C80A-2F3A2F75ABC8}"/>
              </a:ext>
            </a:extLst>
          </p:cNvPr>
          <p:cNvCxnSpPr/>
          <p:nvPr/>
        </p:nvCxnSpPr>
        <p:spPr>
          <a:xfrm>
            <a:off x="3189689" y="4592415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hlinkClick r:id="rId30" action="ppaction://hlinksldjump"/>
            <a:extLst>
              <a:ext uri="{FF2B5EF4-FFF2-40B4-BE49-F238E27FC236}">
                <a16:creationId xmlns:a16="http://schemas.microsoft.com/office/drawing/2014/main" id="{8317974C-7308-1AE7-3E2B-F012C8C7BC9B}"/>
              </a:ext>
            </a:extLst>
          </p:cNvPr>
          <p:cNvSpPr txBox="1"/>
          <p:nvPr/>
        </p:nvSpPr>
        <p:spPr>
          <a:xfrm>
            <a:off x="3037110" y="4606063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AF1764-321D-0313-78EC-17B6B547DC18}"/>
              </a:ext>
            </a:extLst>
          </p:cNvPr>
          <p:cNvCxnSpPr/>
          <p:nvPr/>
        </p:nvCxnSpPr>
        <p:spPr>
          <a:xfrm>
            <a:off x="3178025" y="486503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hlinkClick r:id="rId31" action="ppaction://hlinksldjump"/>
            <a:extLst>
              <a:ext uri="{FF2B5EF4-FFF2-40B4-BE49-F238E27FC236}">
                <a16:creationId xmlns:a16="http://schemas.microsoft.com/office/drawing/2014/main" id="{BB66B2BD-7F61-5726-F0CC-F9EDC7E45838}"/>
              </a:ext>
            </a:extLst>
          </p:cNvPr>
          <p:cNvSpPr txBox="1"/>
          <p:nvPr/>
        </p:nvSpPr>
        <p:spPr>
          <a:xfrm>
            <a:off x="2989794" y="4865902"/>
            <a:ext cx="1047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Freunde</a:t>
            </a:r>
          </a:p>
        </p:txBody>
      </p:sp>
      <p:sp>
        <p:nvSpPr>
          <p:cNvPr id="26" name="Textfeld 25">
            <a:hlinkClick r:id="rId15" action="ppaction://hlinksldjump"/>
            <a:extLst>
              <a:ext uri="{FF2B5EF4-FFF2-40B4-BE49-F238E27FC236}">
                <a16:creationId xmlns:a16="http://schemas.microsoft.com/office/drawing/2014/main" id="{DFEFC069-C2BB-29C2-3F69-3B9381A749B2}"/>
              </a:ext>
            </a:extLst>
          </p:cNvPr>
          <p:cNvSpPr txBox="1"/>
          <p:nvPr/>
        </p:nvSpPr>
        <p:spPr>
          <a:xfrm>
            <a:off x="2924532" y="5132813"/>
            <a:ext cx="115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35CBEC-68D6-66B3-BCED-CB8D35FAC7A8}"/>
              </a:ext>
            </a:extLst>
          </p:cNvPr>
          <p:cNvCxnSpPr/>
          <p:nvPr/>
        </p:nvCxnSpPr>
        <p:spPr>
          <a:xfrm>
            <a:off x="3178025" y="511212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hlinkClick r:id="rId32" action="ppaction://hlinksldjump"/>
            <a:extLst>
              <a:ext uri="{FF2B5EF4-FFF2-40B4-BE49-F238E27FC236}">
                <a16:creationId xmlns:a16="http://schemas.microsoft.com/office/drawing/2014/main" id="{D4CAEF13-5F29-22D5-DB70-DBEA6AEEE4E9}"/>
              </a:ext>
            </a:extLst>
          </p:cNvPr>
          <p:cNvSpPr txBox="1"/>
          <p:nvPr/>
        </p:nvSpPr>
        <p:spPr>
          <a:xfrm>
            <a:off x="3117006" y="4078957"/>
            <a:ext cx="744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F5E62FE-C0F6-C508-7167-8EC67D1E2CF2}"/>
              </a:ext>
            </a:extLst>
          </p:cNvPr>
          <p:cNvCxnSpPr/>
          <p:nvPr/>
        </p:nvCxnSpPr>
        <p:spPr>
          <a:xfrm>
            <a:off x="3178025" y="4056916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9D9CBF0-C453-2166-1FCB-606661C18F3F}"/>
              </a:ext>
            </a:extLst>
          </p:cNvPr>
          <p:cNvCxnSpPr/>
          <p:nvPr/>
        </p:nvCxnSpPr>
        <p:spPr>
          <a:xfrm>
            <a:off x="3177905" y="331224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hlinkClick r:id="rId33" action="ppaction://hlinksldjump"/>
            <a:extLst>
              <a:ext uri="{FF2B5EF4-FFF2-40B4-BE49-F238E27FC236}">
                <a16:creationId xmlns:a16="http://schemas.microsoft.com/office/drawing/2014/main" id="{F1059FBD-77C1-4AE5-47FE-F1BBC5DB90ED}"/>
              </a:ext>
            </a:extLst>
          </p:cNvPr>
          <p:cNvSpPr txBox="1"/>
          <p:nvPr/>
        </p:nvSpPr>
        <p:spPr>
          <a:xfrm>
            <a:off x="3136806" y="3069054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pic>
        <p:nvPicPr>
          <p:cNvPr id="29" name="Grafik 28" descr="Schließen Silhouette">
            <a:extLst>
              <a:ext uri="{FF2B5EF4-FFF2-40B4-BE49-F238E27FC236}">
                <a16:creationId xmlns:a16="http://schemas.microsoft.com/office/drawing/2014/main" id="{3FB5AE16-F700-DB80-174D-4AC4ED39F97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994733" y="2886366"/>
            <a:ext cx="166001" cy="16600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D310334-4FF0-621D-E236-CF1FEF8370FF}"/>
              </a:ext>
            </a:extLst>
          </p:cNvPr>
          <p:cNvSpPr/>
          <p:nvPr/>
        </p:nvSpPr>
        <p:spPr>
          <a:xfrm>
            <a:off x="361143" y="247671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4A47BE17-3F7A-7B63-CEB8-578D971A5FD2}"/>
              </a:ext>
            </a:extLst>
          </p:cNvPr>
          <p:cNvSpPr/>
          <p:nvPr/>
        </p:nvSpPr>
        <p:spPr>
          <a:xfrm>
            <a:off x="1037259" y="24435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Grafik 37" descr="Benutzer Silhouette">
            <a:hlinkClick r:id="rId36" action="ppaction://hlinksldjump"/>
            <a:extLst>
              <a:ext uri="{FF2B5EF4-FFF2-40B4-BE49-F238E27FC236}">
                <a16:creationId xmlns:a16="http://schemas.microsoft.com/office/drawing/2014/main" id="{BFECEB92-9762-9A62-7EE9-99B163078C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9740" y="251092"/>
            <a:ext cx="372733" cy="37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39" name="Grafik 38" descr="Umschlag Silhouette">
            <a:hlinkClick r:id="rId37" action="ppaction://hlinksldjump"/>
            <a:extLst>
              <a:ext uri="{FF2B5EF4-FFF2-40B4-BE49-F238E27FC236}">
                <a16:creationId xmlns:a16="http://schemas.microsoft.com/office/drawing/2014/main" id="{FDB49ABC-BFB2-D216-C052-CB099A1BE2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68824" y="251092"/>
            <a:ext cx="385498" cy="385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97E4C5D-FF7F-CB1F-428B-8DBD4CAAEB3E}"/>
              </a:ext>
            </a:extLst>
          </p:cNvPr>
          <p:cNvGrpSpPr/>
          <p:nvPr/>
        </p:nvGrpSpPr>
        <p:grpSpPr>
          <a:xfrm>
            <a:off x="623804" y="3066674"/>
            <a:ext cx="1551711" cy="557505"/>
            <a:chOff x="599989" y="2696239"/>
            <a:chExt cx="1539147" cy="60548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B76A6C5F-BB23-88EF-485C-069C7DFD8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0" r="80970"/>
            <a:stretch/>
          </p:blipFill>
          <p:spPr>
            <a:xfrm>
              <a:off x="599989" y="2708447"/>
              <a:ext cx="1132938" cy="593272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CD751FF5-E2A5-BFD2-E277-5766AACE6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4" t="12648" r="4962"/>
            <a:stretch/>
          </p:blipFill>
          <p:spPr>
            <a:xfrm>
              <a:off x="1698283" y="2696239"/>
              <a:ext cx="440853" cy="605479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591913-24DB-FCA0-9164-D434D91748B5}"/>
              </a:ext>
            </a:extLst>
          </p:cNvPr>
          <p:cNvGrpSpPr/>
          <p:nvPr/>
        </p:nvGrpSpPr>
        <p:grpSpPr>
          <a:xfrm>
            <a:off x="229650" y="2984336"/>
            <a:ext cx="530035" cy="638230"/>
            <a:chOff x="614788" y="-862011"/>
            <a:chExt cx="530035" cy="638230"/>
          </a:xfrm>
        </p:grpSpPr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62834A0C-A58A-D846-BD5A-E8FE0ED5F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r="91035"/>
            <a:stretch/>
          </p:blipFill>
          <p:spPr>
            <a:xfrm>
              <a:off x="614788" y="-862011"/>
              <a:ext cx="327678" cy="6382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DB56B470-642E-C5AA-9D9A-69D1190D2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r="4962"/>
            <a:stretch/>
          </p:blipFill>
          <p:spPr>
            <a:xfrm>
              <a:off x="916135" y="-862011"/>
              <a:ext cx="228688" cy="638230"/>
            </a:xfrm>
            <a:prstGeom prst="rect">
              <a:avLst/>
            </a:prstGeom>
          </p:spPr>
        </p:pic>
      </p:grpSp>
      <p:pic>
        <p:nvPicPr>
          <p:cNvPr id="63" name="Grafik 62" descr="Lesezeichen Silhouette">
            <a:extLst>
              <a:ext uri="{FF2B5EF4-FFF2-40B4-BE49-F238E27FC236}">
                <a16:creationId xmlns:a16="http://schemas.microsoft.com/office/drawing/2014/main" id="{33F66622-F8A6-0F23-81F2-7297BE528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332" y="3183786"/>
            <a:ext cx="293128" cy="293128"/>
          </a:xfrm>
          <a:prstGeom prst="rect">
            <a:avLst/>
          </a:prstGeom>
        </p:spPr>
      </p:pic>
      <p:pic>
        <p:nvPicPr>
          <p:cNvPr id="64" name="Grafik 63" descr="Lesezeichen mit einfarbiger Füllung">
            <a:extLst>
              <a:ext uri="{FF2B5EF4-FFF2-40B4-BE49-F238E27FC236}">
                <a16:creationId xmlns:a16="http://schemas.microsoft.com/office/drawing/2014/main" id="{0FE217D5-3DCA-C396-A9D4-9091A338E63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54974" y="3181963"/>
            <a:ext cx="293127" cy="29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B1397BCC-5494-7DF7-C6E0-7F43E6E7D196}"/>
              </a:ext>
            </a:extLst>
          </p:cNvPr>
          <p:cNvSpPr txBox="1"/>
          <p:nvPr/>
        </p:nvSpPr>
        <p:spPr>
          <a:xfrm>
            <a:off x="1124491" y="3182002"/>
            <a:ext cx="63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Datum</a:t>
            </a:r>
            <a:endParaRPr lang="de-DE"/>
          </a:p>
        </p:txBody>
      </p:sp>
      <p:pic>
        <p:nvPicPr>
          <p:cNvPr id="76" name="Grafik 75">
            <a:extLst>
              <a:ext uri="{FF2B5EF4-FFF2-40B4-BE49-F238E27FC236}">
                <a16:creationId xmlns:a16="http://schemas.microsoft.com/office/drawing/2014/main" id="{4ECE2D45-23B6-2ED0-A998-30069C35B74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86501" t="26541" r="4810" b="15187"/>
          <a:stretch/>
        </p:blipFill>
        <p:spPr>
          <a:xfrm>
            <a:off x="1044570" y="3241432"/>
            <a:ext cx="100337" cy="148025"/>
          </a:xfrm>
          <a:prstGeom prst="rect">
            <a:avLst/>
          </a:prstGeom>
        </p:spPr>
      </p:pic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7A933A41-86AC-44EB-71C9-2007C6E60876}"/>
              </a:ext>
            </a:extLst>
          </p:cNvPr>
          <p:cNvCxnSpPr>
            <a:cxnSpLocks/>
          </p:cNvCxnSpPr>
          <p:nvPr/>
        </p:nvCxnSpPr>
        <p:spPr>
          <a:xfrm>
            <a:off x="1716375" y="3127410"/>
            <a:ext cx="0" cy="375344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Pfeil: nach unten 78">
            <a:extLst>
              <a:ext uri="{FF2B5EF4-FFF2-40B4-BE49-F238E27FC236}">
                <a16:creationId xmlns:a16="http://schemas.microsoft.com/office/drawing/2014/main" id="{3B5C5D3A-F69F-5C2C-7D22-6C283E5073E8}"/>
              </a:ext>
            </a:extLst>
          </p:cNvPr>
          <p:cNvSpPr/>
          <p:nvPr/>
        </p:nvSpPr>
        <p:spPr>
          <a:xfrm rot="10800000">
            <a:off x="1826647" y="3206917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Pfeil: nach unten 79">
            <a:extLst>
              <a:ext uri="{FF2B5EF4-FFF2-40B4-BE49-F238E27FC236}">
                <a16:creationId xmlns:a16="http://schemas.microsoft.com/office/drawing/2014/main" id="{4D593D98-6AD9-4402-78BA-73A2B9B8D312}"/>
              </a:ext>
            </a:extLst>
          </p:cNvPr>
          <p:cNvSpPr/>
          <p:nvPr/>
        </p:nvSpPr>
        <p:spPr>
          <a:xfrm>
            <a:off x="1824573" y="3231566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31" name="Gruppieren 2330">
            <a:extLst>
              <a:ext uri="{FF2B5EF4-FFF2-40B4-BE49-F238E27FC236}">
                <a16:creationId xmlns:a16="http://schemas.microsoft.com/office/drawing/2014/main" id="{2399B86E-D083-118E-0C0D-E0EBCDDBA0B9}"/>
              </a:ext>
            </a:extLst>
          </p:cNvPr>
          <p:cNvGrpSpPr/>
          <p:nvPr/>
        </p:nvGrpSpPr>
        <p:grpSpPr>
          <a:xfrm>
            <a:off x="915450" y="3542593"/>
            <a:ext cx="1244133" cy="2792726"/>
            <a:chOff x="915450" y="3542593"/>
            <a:chExt cx="1244133" cy="2792726"/>
          </a:xfrm>
        </p:grpSpPr>
        <p:sp>
          <p:nvSpPr>
            <p:cNvPr id="65" name="Rechteck: abgerundete Ecken 64">
              <a:extLst>
                <a:ext uri="{FF2B5EF4-FFF2-40B4-BE49-F238E27FC236}">
                  <a16:creationId xmlns:a16="http://schemas.microsoft.com/office/drawing/2014/main" id="{6405A16C-0236-6366-0F4A-7646AF541E3F}"/>
                </a:ext>
              </a:extLst>
            </p:cNvPr>
            <p:cNvSpPr/>
            <p:nvPr/>
          </p:nvSpPr>
          <p:spPr>
            <a:xfrm>
              <a:off x="915450" y="3542593"/>
              <a:ext cx="1242353" cy="2785105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9009A001-2A03-290E-8BB8-491D7B6A24B2}"/>
                </a:ext>
              </a:extLst>
            </p:cNvPr>
            <p:cNvSpPr txBox="1"/>
            <p:nvPr/>
          </p:nvSpPr>
          <p:spPr>
            <a:xfrm>
              <a:off x="932349" y="3622566"/>
              <a:ext cx="1227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/>
                <a:t>Sortieren nach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9E544C5-3359-92D0-82E3-33DA34E109F2}"/>
                </a:ext>
              </a:extLst>
            </p:cNvPr>
            <p:cNvSpPr txBox="1"/>
            <p:nvPr/>
          </p:nvSpPr>
          <p:spPr>
            <a:xfrm>
              <a:off x="1068824" y="3934662"/>
              <a:ext cx="89398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Region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Eventgröße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Ticketpreis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Entfernung</a:t>
              </a:r>
              <a:br>
                <a:rPr lang="de-DE" sz="1000"/>
              </a:br>
              <a:endParaRPr lang="de-DE" sz="1000"/>
            </a:p>
            <a:p>
              <a:pPr algn="ctr"/>
              <a:r>
                <a:rPr lang="de-DE" sz="1000"/>
                <a:t>Alter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Datum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Startzeit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Dauer</a:t>
              </a:r>
            </a:p>
          </p:txBody>
        </p: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20448832-CFE7-F659-03F2-E4A2969F301A}"/>
                </a:ext>
              </a:extLst>
            </p:cNvPr>
            <p:cNvCxnSpPr>
              <a:cxnSpLocks/>
            </p:cNvCxnSpPr>
            <p:nvPr/>
          </p:nvCxnSpPr>
          <p:spPr>
            <a:xfrm>
              <a:off x="995956" y="390741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6D5FCB8B-D7DF-25E2-A627-BAB435244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4188772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72B58B98-3765-6F94-5C92-5E66C7670DE9}"/>
                </a:ext>
              </a:extLst>
            </p:cNvPr>
            <p:cNvCxnSpPr>
              <a:cxnSpLocks/>
            </p:cNvCxnSpPr>
            <p:nvPr/>
          </p:nvCxnSpPr>
          <p:spPr>
            <a:xfrm>
              <a:off x="995110" y="451152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D9584161-9AA6-79D5-1032-62F7269908F6}"/>
                </a:ext>
              </a:extLst>
            </p:cNvPr>
            <p:cNvCxnSpPr>
              <a:cxnSpLocks/>
            </p:cNvCxnSpPr>
            <p:nvPr/>
          </p:nvCxnSpPr>
          <p:spPr>
            <a:xfrm>
              <a:off x="996790" y="4834744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DD77104A-76CD-F5AA-23F2-DB55B736B26A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14273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B7D4534A-9CF6-8143-3DF3-9BD5C17AA8DE}"/>
                </a:ext>
              </a:extLst>
            </p:cNvPr>
            <p:cNvCxnSpPr>
              <a:cxnSpLocks/>
            </p:cNvCxnSpPr>
            <p:nvPr/>
          </p:nvCxnSpPr>
          <p:spPr>
            <a:xfrm>
              <a:off x="994057" y="544585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AF5D1A9B-7C36-CD17-64A3-DEF2A60CFC82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759076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62B1CF2-245B-D16F-90F7-C191AB1503E5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6022427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39302A03-1E84-F007-1A52-45DF68838BFE}"/>
              </a:ext>
            </a:extLst>
          </p:cNvPr>
          <p:cNvGrpSpPr/>
          <p:nvPr/>
        </p:nvGrpSpPr>
        <p:grpSpPr>
          <a:xfrm>
            <a:off x="4159530" y="3247792"/>
            <a:ext cx="4949791" cy="3948763"/>
            <a:chOff x="4159530" y="3247792"/>
            <a:chExt cx="4949791" cy="3948763"/>
          </a:xfrm>
        </p:grpSpPr>
        <p:sp>
          <p:nvSpPr>
            <p:cNvPr id="83" name="Rechteck: abgerundete Ecken 82">
              <a:extLst>
                <a:ext uri="{FF2B5EF4-FFF2-40B4-BE49-F238E27FC236}">
                  <a16:creationId xmlns:a16="http://schemas.microsoft.com/office/drawing/2014/main" id="{8C86A0AA-7B1D-861C-6D6F-8B669A5A7716}"/>
                </a:ext>
              </a:extLst>
            </p:cNvPr>
            <p:cNvSpPr/>
            <p:nvPr/>
          </p:nvSpPr>
          <p:spPr>
            <a:xfrm>
              <a:off x="4159530" y="3247792"/>
              <a:ext cx="4833511" cy="3542621"/>
            </a:xfrm>
            <a:prstGeom prst="roundRect">
              <a:avLst>
                <a:gd name="adj" fmla="val 4527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244A29BF-D43D-8B0F-6F43-5757C9693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t="17159"/>
            <a:stretch/>
          </p:blipFill>
          <p:spPr>
            <a:xfrm>
              <a:off x="5557648" y="6132788"/>
              <a:ext cx="407313" cy="199386"/>
            </a:xfrm>
            <a:prstGeom prst="rect">
              <a:avLst/>
            </a:prstGeom>
          </p:spPr>
        </p:pic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F139152E-72EC-1B21-2B8D-C194EFF60D6D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6062590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DDB5FF3-8688-5210-8B4E-011FC1105E9B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741798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DB1C6778-425E-DAFC-9E4E-3FC17C929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7507" y="5392716"/>
              <a:ext cx="3969728" cy="746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225AEDA-CFF8-248A-B108-75DD409EC258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078400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3865984-3479-FB6C-AF75-B4D6B460532A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724775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858F610C-6DDF-1725-B009-940A9F8E4A8D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413686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15680744-E835-34C6-F3C5-36B3825FB817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060219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575479CE-174C-EFAB-9928-5389BBC73774}"/>
                </a:ext>
              </a:extLst>
            </p:cNvPr>
            <p:cNvGrpSpPr/>
            <p:nvPr/>
          </p:nvGrpSpPr>
          <p:grpSpPr>
            <a:xfrm>
              <a:off x="5486188" y="4472512"/>
              <a:ext cx="3076237" cy="296544"/>
              <a:chOff x="5140131" y="3546739"/>
              <a:chExt cx="3076237" cy="296544"/>
            </a:xfrm>
          </p:grpSpPr>
          <p:cxnSp>
            <p:nvCxnSpPr>
              <p:cNvPr id="2312" name="Gerader Verbinder 2311">
                <a:extLst>
                  <a:ext uri="{FF2B5EF4-FFF2-40B4-BE49-F238E27FC236}">
                    <a16:creationId xmlns:a16="http://schemas.microsoft.com/office/drawing/2014/main" id="{C03755EF-DD1B-555B-A188-D26250DF9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3528" y="3607137"/>
                <a:ext cx="2876993" cy="0"/>
              </a:xfrm>
              <a:prstGeom prst="line">
                <a:avLst/>
              </a:prstGeom>
              <a:ln>
                <a:solidFill>
                  <a:srgbClr val="00D9B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3" name="Ellipse 2312">
                <a:extLst>
                  <a:ext uri="{FF2B5EF4-FFF2-40B4-BE49-F238E27FC236}">
                    <a16:creationId xmlns:a16="http://schemas.microsoft.com/office/drawing/2014/main" id="{297FD291-211F-FD69-1D62-314C6FC325B8}"/>
                  </a:ext>
                </a:extLst>
              </p:cNvPr>
              <p:cNvSpPr/>
              <p:nvPr/>
            </p:nvSpPr>
            <p:spPr>
              <a:xfrm>
                <a:off x="5635249" y="3546739"/>
                <a:ext cx="110246" cy="127367"/>
              </a:xfrm>
              <a:prstGeom prst="ellipse">
                <a:avLst/>
              </a:prstGeom>
              <a:solidFill>
                <a:srgbClr val="F7F7F7"/>
              </a:solidFill>
              <a:ln>
                <a:solidFill>
                  <a:srgbClr val="00D9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4" name="Textfeld 2313">
                <a:extLst>
                  <a:ext uri="{FF2B5EF4-FFF2-40B4-BE49-F238E27FC236}">
                    <a16:creationId xmlns:a16="http://schemas.microsoft.com/office/drawing/2014/main" id="{7F1EFA04-4809-50B3-EC02-5F72D5602883}"/>
                  </a:ext>
                </a:extLst>
              </p:cNvPr>
              <p:cNvSpPr txBox="1"/>
              <p:nvPr/>
            </p:nvSpPr>
            <p:spPr>
              <a:xfrm>
                <a:off x="5140131" y="3617260"/>
                <a:ext cx="4206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0km</a:t>
                </a:r>
              </a:p>
            </p:txBody>
          </p:sp>
          <p:sp>
            <p:nvSpPr>
              <p:cNvPr id="2315" name="Textfeld 2314">
                <a:extLst>
                  <a:ext uri="{FF2B5EF4-FFF2-40B4-BE49-F238E27FC236}">
                    <a16:creationId xmlns:a16="http://schemas.microsoft.com/office/drawing/2014/main" id="{0FC25C72-CD1C-CA59-9F90-FECCB6832CBE}"/>
                  </a:ext>
                </a:extLst>
              </p:cNvPr>
              <p:cNvSpPr txBox="1"/>
              <p:nvPr/>
            </p:nvSpPr>
            <p:spPr>
              <a:xfrm>
                <a:off x="7645467" y="3624581"/>
                <a:ext cx="5709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100km+</a:t>
                </a:r>
              </a:p>
            </p:txBody>
          </p:sp>
          <p:cxnSp>
            <p:nvCxnSpPr>
              <p:cNvPr id="2316" name="Gerader Verbinder 2315">
                <a:extLst>
                  <a:ext uri="{FF2B5EF4-FFF2-40B4-BE49-F238E27FC236}">
                    <a16:creationId xmlns:a16="http://schemas.microsoft.com/office/drawing/2014/main" id="{AC6C0B2C-5E98-0C34-2FE7-538B3B09E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6536" y="355422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7" name="Gerader Verbinder 2316">
                <a:extLst>
                  <a:ext uri="{FF2B5EF4-FFF2-40B4-BE49-F238E27FC236}">
                    <a16:creationId xmlns:a16="http://schemas.microsoft.com/office/drawing/2014/main" id="{8EFD0A6D-ACDE-18BF-0EA8-8536D5988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426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8" name="Gerader Verbinder 2317">
                <a:extLst>
                  <a:ext uri="{FF2B5EF4-FFF2-40B4-BE49-F238E27FC236}">
                    <a16:creationId xmlns:a16="http://schemas.microsoft.com/office/drawing/2014/main" id="{B840751F-36DC-3C5D-A610-7C1821051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2586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9" name="Gerader Verbinder 2318">
                <a:extLst>
                  <a:ext uri="{FF2B5EF4-FFF2-40B4-BE49-F238E27FC236}">
                    <a16:creationId xmlns:a16="http://schemas.microsoft.com/office/drawing/2014/main" id="{A149E485-0B66-EF58-2AD2-97FE4C756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558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0" name="Gerader Verbinder 2319">
                <a:extLst>
                  <a:ext uri="{FF2B5EF4-FFF2-40B4-BE49-F238E27FC236}">
                    <a16:creationId xmlns:a16="http://schemas.microsoft.com/office/drawing/2014/main" id="{957B891F-A80A-7287-3816-0DE56A326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9820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1" name="Gerader Verbinder 2320">
                <a:extLst>
                  <a:ext uri="{FF2B5EF4-FFF2-40B4-BE49-F238E27FC236}">
                    <a16:creationId xmlns:a16="http://schemas.microsoft.com/office/drawing/2014/main" id="{553532E5-600B-E9FA-C915-171849817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616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2" name="Gerader Verbinder 2321">
                <a:extLst>
                  <a:ext uri="{FF2B5EF4-FFF2-40B4-BE49-F238E27FC236}">
                    <a16:creationId xmlns:a16="http://schemas.microsoft.com/office/drawing/2014/main" id="{9A293618-F77B-25BA-A2B7-140F20AFF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18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3" name="Gerader Verbinder 2322">
                <a:extLst>
                  <a:ext uri="{FF2B5EF4-FFF2-40B4-BE49-F238E27FC236}">
                    <a16:creationId xmlns:a16="http://schemas.microsoft.com/office/drawing/2014/main" id="{1944CA34-206B-089B-916D-1FA61D0B1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7731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4" name="Textfeld 2323">
                <a:extLst>
                  <a:ext uri="{FF2B5EF4-FFF2-40B4-BE49-F238E27FC236}">
                    <a16:creationId xmlns:a16="http://schemas.microsoft.com/office/drawing/2014/main" id="{D39444CE-288E-A8C8-AD02-1B9CB9B7F46C}"/>
                  </a:ext>
                </a:extLst>
              </p:cNvPr>
              <p:cNvSpPr txBox="1"/>
              <p:nvPr/>
            </p:nvSpPr>
            <p:spPr>
              <a:xfrm>
                <a:off x="5430518" y="3627013"/>
                <a:ext cx="38084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5km</a:t>
                </a:r>
              </a:p>
            </p:txBody>
          </p:sp>
          <p:sp>
            <p:nvSpPr>
              <p:cNvPr id="2325" name="Textfeld 2324">
                <a:extLst>
                  <a:ext uri="{FF2B5EF4-FFF2-40B4-BE49-F238E27FC236}">
                    <a16:creationId xmlns:a16="http://schemas.microsoft.com/office/drawing/2014/main" id="{4CEA01FC-2F35-9056-009D-2617EF64623A}"/>
                  </a:ext>
                </a:extLst>
              </p:cNvPr>
              <p:cNvSpPr txBox="1"/>
              <p:nvPr/>
            </p:nvSpPr>
            <p:spPr>
              <a:xfrm>
                <a:off x="5773239" y="3624877"/>
                <a:ext cx="4733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10km</a:t>
                </a:r>
              </a:p>
            </p:txBody>
          </p:sp>
          <p:sp>
            <p:nvSpPr>
              <p:cNvPr id="2326" name="Textfeld 2325">
                <a:extLst>
                  <a:ext uri="{FF2B5EF4-FFF2-40B4-BE49-F238E27FC236}">
                    <a16:creationId xmlns:a16="http://schemas.microsoft.com/office/drawing/2014/main" id="{B4A47396-5795-CBF2-1F1E-C2402F6B0568}"/>
                  </a:ext>
                </a:extLst>
              </p:cNvPr>
              <p:cNvSpPr txBox="1"/>
              <p:nvPr/>
            </p:nvSpPr>
            <p:spPr>
              <a:xfrm>
                <a:off x="6126022" y="3627839"/>
                <a:ext cx="45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20km</a:t>
                </a:r>
              </a:p>
            </p:txBody>
          </p:sp>
          <p:sp>
            <p:nvSpPr>
              <p:cNvPr id="2327" name="Textfeld 2326">
                <a:extLst>
                  <a:ext uri="{FF2B5EF4-FFF2-40B4-BE49-F238E27FC236}">
                    <a16:creationId xmlns:a16="http://schemas.microsoft.com/office/drawing/2014/main" id="{B36FE2C5-DB80-AF23-7DC5-7BBC1D027296}"/>
                  </a:ext>
                </a:extLst>
              </p:cNvPr>
              <p:cNvSpPr txBox="1"/>
              <p:nvPr/>
            </p:nvSpPr>
            <p:spPr>
              <a:xfrm>
                <a:off x="6478355" y="3624462"/>
                <a:ext cx="4326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30km</a:t>
                </a:r>
              </a:p>
            </p:txBody>
          </p:sp>
          <p:sp>
            <p:nvSpPr>
              <p:cNvPr id="2328" name="Textfeld 2327">
                <a:extLst>
                  <a:ext uri="{FF2B5EF4-FFF2-40B4-BE49-F238E27FC236}">
                    <a16:creationId xmlns:a16="http://schemas.microsoft.com/office/drawing/2014/main" id="{18392360-8893-FB95-E34E-D2E094074359}"/>
                  </a:ext>
                </a:extLst>
              </p:cNvPr>
              <p:cNvSpPr txBox="1"/>
              <p:nvPr/>
            </p:nvSpPr>
            <p:spPr>
              <a:xfrm>
                <a:off x="6767584" y="3626639"/>
                <a:ext cx="4487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40km</a:t>
                </a:r>
              </a:p>
            </p:txBody>
          </p:sp>
          <p:sp>
            <p:nvSpPr>
              <p:cNvPr id="2329" name="Textfeld 2328">
                <a:extLst>
                  <a:ext uri="{FF2B5EF4-FFF2-40B4-BE49-F238E27FC236}">
                    <a16:creationId xmlns:a16="http://schemas.microsoft.com/office/drawing/2014/main" id="{37151C8E-FD06-AB13-AE78-AB7B184700B4}"/>
                  </a:ext>
                </a:extLst>
              </p:cNvPr>
              <p:cNvSpPr txBox="1"/>
              <p:nvPr/>
            </p:nvSpPr>
            <p:spPr>
              <a:xfrm>
                <a:off x="7088004" y="3626597"/>
                <a:ext cx="4487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50km</a:t>
                </a:r>
              </a:p>
            </p:txBody>
          </p:sp>
          <p:sp>
            <p:nvSpPr>
              <p:cNvPr id="2330" name="Textfeld 2329">
                <a:extLst>
                  <a:ext uri="{FF2B5EF4-FFF2-40B4-BE49-F238E27FC236}">
                    <a16:creationId xmlns:a16="http://schemas.microsoft.com/office/drawing/2014/main" id="{A4A6EBFE-9823-EC19-34F6-7A7BDB040DDA}"/>
                  </a:ext>
                </a:extLst>
              </p:cNvPr>
              <p:cNvSpPr txBox="1"/>
              <p:nvPr/>
            </p:nvSpPr>
            <p:spPr>
              <a:xfrm>
                <a:off x="7381448" y="3624660"/>
                <a:ext cx="495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60km</a:t>
                </a:r>
              </a:p>
            </p:txBody>
          </p:sp>
        </p:grpSp>
        <p:sp>
          <p:nvSpPr>
            <p:cNvPr id="94" name="Rechteck: abgerundete Ecken 93">
              <a:extLst>
                <a:ext uri="{FF2B5EF4-FFF2-40B4-BE49-F238E27FC236}">
                  <a16:creationId xmlns:a16="http://schemas.microsoft.com/office/drawing/2014/main" id="{6BD3BF07-CE42-99D1-8FB5-2B4256AA1278}"/>
                </a:ext>
              </a:extLst>
            </p:cNvPr>
            <p:cNvSpPr/>
            <p:nvPr/>
          </p:nvSpPr>
          <p:spPr>
            <a:xfrm>
              <a:off x="5557648" y="5122880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18.04.2024</a:t>
              </a:r>
            </a:p>
          </p:txBody>
        </p:sp>
        <p:sp>
          <p:nvSpPr>
            <p:cNvPr id="96" name="Rechteck: abgerundete Ecken 95">
              <a:extLst>
                <a:ext uri="{FF2B5EF4-FFF2-40B4-BE49-F238E27FC236}">
                  <a16:creationId xmlns:a16="http://schemas.microsoft.com/office/drawing/2014/main" id="{83034305-E283-7D4D-1EE9-76FB89BB312F}"/>
                </a:ext>
              </a:extLst>
            </p:cNvPr>
            <p:cNvSpPr/>
            <p:nvPr/>
          </p:nvSpPr>
          <p:spPr>
            <a:xfrm>
              <a:off x="7324321" y="6464309"/>
              <a:ext cx="1046048" cy="27918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anwenden</a:t>
              </a:r>
            </a:p>
          </p:txBody>
        </p:sp>
        <p:sp>
          <p:nvSpPr>
            <p:cNvPr id="97" name="Rechteck: abgerundete Ecken 96">
              <a:extLst>
                <a:ext uri="{FF2B5EF4-FFF2-40B4-BE49-F238E27FC236}">
                  <a16:creationId xmlns:a16="http://schemas.microsoft.com/office/drawing/2014/main" id="{D56FAF88-9F7E-0586-FE8C-837F6F8DEA6F}"/>
                </a:ext>
              </a:extLst>
            </p:cNvPr>
            <p:cNvSpPr/>
            <p:nvPr/>
          </p:nvSpPr>
          <p:spPr>
            <a:xfrm>
              <a:off x="4631801" y="6468465"/>
              <a:ext cx="1046048" cy="279188"/>
            </a:xfrm>
            <a:prstGeom prst="roundRect">
              <a:avLst/>
            </a:prstGeom>
            <a:solidFill>
              <a:srgbClr val="FE444D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zurücksetzten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48460ED1-BFC6-6C1D-4923-FA18E0A87FE2}"/>
                </a:ext>
              </a:extLst>
            </p:cNvPr>
            <p:cNvSpPr txBox="1"/>
            <p:nvPr/>
          </p:nvSpPr>
          <p:spPr>
            <a:xfrm>
              <a:off x="4597964" y="3395514"/>
              <a:ext cx="4511357" cy="380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/>
                <a:t>Region</a:t>
              </a:r>
            </a:p>
            <a:p>
              <a:endParaRPr lang="de-DE" sz="1100"/>
            </a:p>
            <a:p>
              <a:r>
                <a:rPr lang="de-DE" sz="1100"/>
                <a:t>Eventgröße</a:t>
              </a:r>
            </a:p>
            <a:p>
              <a:endParaRPr lang="de-DE" sz="1100"/>
            </a:p>
            <a:p>
              <a:r>
                <a:rPr lang="de-DE" sz="1100"/>
                <a:t>Ticketpreis</a:t>
              </a:r>
            </a:p>
            <a:p>
              <a:endParaRPr lang="de-DE" sz="1100"/>
            </a:p>
            <a:p>
              <a:r>
                <a:rPr lang="de-DE" sz="1100"/>
                <a:t>Entfernung</a:t>
              </a:r>
              <a:br>
                <a:rPr lang="de-DE" sz="1100"/>
              </a:br>
              <a:endParaRPr lang="de-DE" sz="1100"/>
            </a:p>
            <a:p>
              <a:r>
                <a:rPr lang="de-DE" sz="1100"/>
                <a:t>Alter</a:t>
              </a:r>
            </a:p>
            <a:p>
              <a:endParaRPr lang="de-DE" sz="1100"/>
            </a:p>
            <a:p>
              <a:r>
                <a:rPr lang="de-DE" sz="1100"/>
                <a:t>Datum</a:t>
              </a:r>
            </a:p>
            <a:p>
              <a:endParaRPr lang="de-DE" sz="1100"/>
            </a:p>
            <a:p>
              <a:r>
                <a:rPr lang="de-DE" sz="1100"/>
                <a:t>Startzeit</a:t>
              </a:r>
            </a:p>
            <a:p>
              <a:endParaRPr lang="de-DE" sz="1100"/>
            </a:p>
            <a:p>
              <a:r>
                <a:rPr lang="de-DE" sz="1100"/>
                <a:t>Dauer</a:t>
              </a:r>
            </a:p>
            <a:p>
              <a:endParaRPr lang="de-DE" sz="1100"/>
            </a:p>
            <a:p>
              <a:r>
                <a:rPr lang="de-DE" sz="1100"/>
                <a:t>Open Air</a:t>
              </a:r>
              <a:endParaRPr lang="de-DE"/>
            </a:p>
            <a:p>
              <a:endParaRPr lang="de-DE"/>
            </a:p>
            <a:p>
              <a:endParaRPr lang="de-DE"/>
            </a:p>
            <a:p>
              <a:endParaRPr lang="de-DE"/>
            </a:p>
          </p:txBody>
        </p:sp>
        <p:sp>
          <p:nvSpPr>
            <p:cNvPr id="99" name="Rechteck: abgerundete Ecken 98">
              <a:extLst>
                <a:ext uri="{FF2B5EF4-FFF2-40B4-BE49-F238E27FC236}">
                  <a16:creationId xmlns:a16="http://schemas.microsoft.com/office/drawing/2014/main" id="{88622DC9-D971-BA0E-96DC-0C5BE0DDBA6B}"/>
                </a:ext>
              </a:extLst>
            </p:cNvPr>
            <p:cNvSpPr/>
            <p:nvPr/>
          </p:nvSpPr>
          <p:spPr>
            <a:xfrm>
              <a:off x="5557648" y="4147151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 b="0" i="0">
                  <a:solidFill>
                    <a:srgbClr val="DEDEDE"/>
                  </a:solidFill>
                  <a:effectLst/>
                  <a:latin typeface="Google Sans"/>
                </a:rPr>
                <a:t>€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ABE284C-FB66-1C27-1B9E-FEE3504257D8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4265228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84F5C016-866F-27A1-8DCB-E94A1282CD6C}"/>
                </a:ext>
              </a:extLst>
            </p:cNvPr>
            <p:cNvSpPr/>
            <p:nvPr/>
          </p:nvSpPr>
          <p:spPr>
            <a:xfrm>
              <a:off x="5557648" y="4804229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60967727-1F39-7AB6-51AA-28C23348DD9C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4922306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hteck: abgerundete Ecken 103">
              <a:extLst>
                <a:ext uri="{FF2B5EF4-FFF2-40B4-BE49-F238E27FC236}">
                  <a16:creationId xmlns:a16="http://schemas.microsoft.com/office/drawing/2014/main" id="{B35BCB6F-4E3C-4545-F6E9-0CF126EFCFA7}"/>
                </a:ext>
              </a:extLst>
            </p:cNvPr>
            <p:cNvSpPr/>
            <p:nvPr/>
          </p:nvSpPr>
          <p:spPr>
            <a:xfrm>
              <a:off x="5557648" y="5468704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17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906074F2-08A1-872F-BF37-EFD677C2902C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586781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hteck: abgerundete Ecken 105">
              <a:extLst>
                <a:ext uri="{FF2B5EF4-FFF2-40B4-BE49-F238E27FC236}">
                  <a16:creationId xmlns:a16="http://schemas.microsoft.com/office/drawing/2014/main" id="{9D712C3F-2A61-2898-3618-297D2E00C046}"/>
                </a:ext>
              </a:extLst>
            </p:cNvPr>
            <p:cNvSpPr/>
            <p:nvPr/>
          </p:nvSpPr>
          <p:spPr>
            <a:xfrm>
              <a:off x="5557648" y="3766967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Personen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402AC4D2-7EF5-BEA6-79C2-EC5257305BDA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3885044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hteck: abgerundete Ecken 107">
              <a:extLst>
                <a:ext uri="{FF2B5EF4-FFF2-40B4-BE49-F238E27FC236}">
                  <a16:creationId xmlns:a16="http://schemas.microsoft.com/office/drawing/2014/main" id="{DA267F6D-4287-38A2-D3CF-1B3B499CFA50}"/>
                </a:ext>
              </a:extLst>
            </p:cNvPr>
            <p:cNvSpPr/>
            <p:nvPr/>
          </p:nvSpPr>
          <p:spPr>
            <a:xfrm>
              <a:off x="5557648" y="5805144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E5A490-963D-0C04-BB61-FE378E615605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923221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hteck: abgerundete Ecken 115">
              <a:extLst>
                <a:ext uri="{FF2B5EF4-FFF2-40B4-BE49-F238E27FC236}">
                  <a16:creationId xmlns:a16="http://schemas.microsoft.com/office/drawing/2014/main" id="{B0123F85-7839-AEEF-28E2-AEF3C9569F0A}"/>
                </a:ext>
              </a:extLst>
            </p:cNvPr>
            <p:cNvSpPr/>
            <p:nvPr/>
          </p:nvSpPr>
          <p:spPr>
            <a:xfrm>
              <a:off x="7213648" y="5120118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20.04.2024</a:t>
              </a:r>
            </a:p>
          </p:txBody>
        </p:sp>
        <p:sp>
          <p:nvSpPr>
            <p:cNvPr id="123" name="Rechteck: abgerundete Ecken 122">
              <a:extLst>
                <a:ext uri="{FF2B5EF4-FFF2-40B4-BE49-F238E27FC236}">
                  <a16:creationId xmlns:a16="http://schemas.microsoft.com/office/drawing/2014/main" id="{1A794BDF-4387-58AA-0BB6-BA81139E2F4A}"/>
                </a:ext>
              </a:extLst>
            </p:cNvPr>
            <p:cNvSpPr/>
            <p:nvPr/>
          </p:nvSpPr>
          <p:spPr>
            <a:xfrm>
              <a:off x="7213648" y="4144389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 b="0" i="0">
                  <a:solidFill>
                    <a:srgbClr val="DEDEDE"/>
                  </a:solidFill>
                  <a:effectLst/>
                  <a:latin typeface="Google Sans"/>
                </a:rPr>
                <a:t>€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04" name="Rechteck: abgerundete Ecken 2303">
              <a:extLst>
                <a:ext uri="{FF2B5EF4-FFF2-40B4-BE49-F238E27FC236}">
                  <a16:creationId xmlns:a16="http://schemas.microsoft.com/office/drawing/2014/main" id="{8CAE76F8-CC87-7DC7-EA39-12206702C039}"/>
                </a:ext>
              </a:extLst>
            </p:cNvPr>
            <p:cNvSpPr/>
            <p:nvPr/>
          </p:nvSpPr>
          <p:spPr>
            <a:xfrm>
              <a:off x="7213648" y="4801467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05" name="Rechteck: abgerundete Ecken 2304">
              <a:extLst>
                <a:ext uri="{FF2B5EF4-FFF2-40B4-BE49-F238E27FC236}">
                  <a16:creationId xmlns:a16="http://schemas.microsoft.com/office/drawing/2014/main" id="{E2271108-8788-3AC2-5B1C-EC99C141E267}"/>
                </a:ext>
              </a:extLst>
            </p:cNvPr>
            <p:cNvSpPr/>
            <p:nvPr/>
          </p:nvSpPr>
          <p:spPr>
            <a:xfrm>
              <a:off x="7213648" y="546594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20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06" name="Rechteck: abgerundete Ecken 2305">
              <a:extLst>
                <a:ext uri="{FF2B5EF4-FFF2-40B4-BE49-F238E27FC236}">
                  <a16:creationId xmlns:a16="http://schemas.microsoft.com/office/drawing/2014/main" id="{E501672F-8539-0CC7-E784-5C27EFDCD150}"/>
                </a:ext>
              </a:extLst>
            </p:cNvPr>
            <p:cNvSpPr/>
            <p:nvPr/>
          </p:nvSpPr>
          <p:spPr>
            <a:xfrm>
              <a:off x="7213648" y="3764205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Personen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07" name="Rechteck: abgerundete Ecken 2306">
              <a:extLst>
                <a:ext uri="{FF2B5EF4-FFF2-40B4-BE49-F238E27FC236}">
                  <a16:creationId xmlns:a16="http://schemas.microsoft.com/office/drawing/2014/main" id="{BFCA758D-9832-7DC4-CD94-E38126196EEE}"/>
                </a:ext>
              </a:extLst>
            </p:cNvPr>
            <p:cNvSpPr/>
            <p:nvPr/>
          </p:nvSpPr>
          <p:spPr>
            <a:xfrm>
              <a:off x="7213648" y="580238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7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08" name="Gerader Verbinder 2307">
              <a:extLst>
                <a:ext uri="{FF2B5EF4-FFF2-40B4-BE49-F238E27FC236}">
                  <a16:creationId xmlns:a16="http://schemas.microsoft.com/office/drawing/2014/main" id="{C98F8C25-18EA-220E-3643-625A654A6DAC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231655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9" name="Gerader Verbinder 2308">
              <a:extLst>
                <a:ext uri="{FF2B5EF4-FFF2-40B4-BE49-F238E27FC236}">
                  <a16:creationId xmlns:a16="http://schemas.microsoft.com/office/drawing/2014/main" id="{6CCCBC9D-BB6A-7CFB-0ED5-CB5AE825B805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6395782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0" name="Gerader Verbinder 2309">
              <a:extLst>
                <a:ext uri="{FF2B5EF4-FFF2-40B4-BE49-F238E27FC236}">
                  <a16:creationId xmlns:a16="http://schemas.microsoft.com/office/drawing/2014/main" id="{343D8C96-0ADD-BA22-B1EF-C8D880519C72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3686507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11" name="Rechteck: abgerundete Ecken 2310">
              <a:extLst>
                <a:ext uri="{FF2B5EF4-FFF2-40B4-BE49-F238E27FC236}">
                  <a16:creationId xmlns:a16="http://schemas.microsoft.com/office/drawing/2014/main" id="{F04FB47D-C820-4448-55C0-88265D0DABF8}"/>
                </a:ext>
              </a:extLst>
            </p:cNvPr>
            <p:cNvSpPr/>
            <p:nvPr/>
          </p:nvSpPr>
          <p:spPr>
            <a:xfrm>
              <a:off x="5557648" y="3393255"/>
              <a:ext cx="2819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32427 Minden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</p:grpSp>
      <p:sp>
        <p:nvSpPr>
          <p:cNvPr id="2332" name="Rechteck: abgerundete Ecken 2331">
            <a:hlinkClick r:id="rId43" action="ppaction://hlinksldjump"/>
            <a:extLst>
              <a:ext uri="{FF2B5EF4-FFF2-40B4-BE49-F238E27FC236}">
                <a16:creationId xmlns:a16="http://schemas.microsoft.com/office/drawing/2014/main" id="{405B6003-CAAF-639F-BD57-07F7AB2BBE5D}"/>
              </a:ext>
            </a:extLst>
          </p:cNvPr>
          <p:cNvSpPr/>
          <p:nvPr/>
        </p:nvSpPr>
        <p:spPr>
          <a:xfrm>
            <a:off x="10909464" y="301837"/>
            <a:ext cx="1046048" cy="279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</p:spTree>
    <p:extLst>
      <p:ext uri="{BB962C8B-B14F-4D97-AF65-F5344CB8AC3E}">
        <p14:creationId xmlns:p14="http://schemas.microsoft.com/office/powerpoint/2010/main" val="334660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9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1" fill="hold">
                      <p:stCondLst>
                        <p:cond delay="0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495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6" fill="hold">
                      <p:stCondLst>
                        <p:cond delay="0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502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3" fill="hold">
                      <p:stCondLst>
                        <p:cond delay="0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509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0" fill="hold">
                      <p:stCondLst>
                        <p:cond delay="0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5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9" fill="hold">
                      <p:stCondLst>
                        <p:cond delay="0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  <p:bldP spid="32" grpId="10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4" grpId="8"/>
      <p:bldP spid="34" grpId="9"/>
      <p:bldP spid="34" grpId="10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9" grpId="10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79" grpId="0" animBg="1"/>
      <p:bldP spid="79" grpId="1" animBg="1"/>
      <p:bldP spid="80" grpId="0" animBg="1"/>
      <p:bldP spid="8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DCEAFABF-7181-47C5-7A85-011760E6B856}"/>
              </a:ext>
            </a:extLst>
          </p:cNvPr>
          <p:cNvGrpSpPr/>
          <p:nvPr/>
        </p:nvGrpSpPr>
        <p:grpSpPr>
          <a:xfrm>
            <a:off x="248718" y="3689731"/>
            <a:ext cx="11517139" cy="2909036"/>
            <a:chOff x="248718" y="3689731"/>
            <a:chExt cx="11517139" cy="2909036"/>
          </a:xfrm>
        </p:grpSpPr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FDEBCF28-FB5D-54C5-A1D2-74EF3D1A36E9}"/>
                </a:ext>
              </a:extLst>
            </p:cNvPr>
            <p:cNvSpPr>
              <a:spLocks/>
            </p:cNvSpPr>
            <p:nvPr/>
          </p:nvSpPr>
          <p:spPr>
            <a:xfrm>
              <a:off x="248718" y="3689733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5" name="Picture 8" descr="Konzert, Konfetti, Feier, Veranstaltung">
              <a:hlinkClick r:id="rId3" action="ppaction://hlinksldjump"/>
              <a:extLst>
                <a:ext uri="{FF2B5EF4-FFF2-40B4-BE49-F238E27FC236}">
                  <a16:creationId xmlns:a16="http://schemas.microsoft.com/office/drawing/2014/main" id="{9713D7FE-DD1A-E5A8-AE75-4E9AAFF0D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1" y="3773916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56" name="Textfeld 155">
              <a:hlinkClick r:id="rId3" action="ppaction://hlinksldjump"/>
              <a:extLst>
                <a:ext uri="{FF2B5EF4-FFF2-40B4-BE49-F238E27FC236}">
                  <a16:creationId xmlns:a16="http://schemas.microsoft.com/office/drawing/2014/main" id="{36C01C1A-7D31-4F6B-1741-9FAD22DF41AF}"/>
                </a:ext>
              </a:extLst>
            </p:cNvPr>
            <p:cNvSpPr txBox="1">
              <a:spLocks/>
            </p:cNvSpPr>
            <p:nvPr/>
          </p:nvSpPr>
          <p:spPr>
            <a:xfrm>
              <a:off x="2013032" y="3756282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57" name="Textfeld 156">
              <a:hlinkClick r:id="rId3" action="ppaction://hlinksldjump"/>
              <a:extLst>
                <a:ext uri="{FF2B5EF4-FFF2-40B4-BE49-F238E27FC236}">
                  <a16:creationId xmlns:a16="http://schemas.microsoft.com/office/drawing/2014/main" id="{4DD3E063-54B0-790C-3E76-8FE65408D581}"/>
                </a:ext>
              </a:extLst>
            </p:cNvPr>
            <p:cNvSpPr txBox="1">
              <a:spLocks/>
            </p:cNvSpPr>
            <p:nvPr/>
          </p:nvSpPr>
          <p:spPr>
            <a:xfrm>
              <a:off x="2033516" y="4064059"/>
              <a:ext cx="1703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</p:txBody>
        </p:sp>
        <p:sp>
          <p:nvSpPr>
            <p:cNvPr id="158" name="Rechteck: abgerundete Ecken 157">
              <a:hlinkClick r:id="rId3" action="ppaction://hlinksldjump"/>
              <a:extLst>
                <a:ext uri="{FF2B5EF4-FFF2-40B4-BE49-F238E27FC236}">
                  <a16:creationId xmlns:a16="http://schemas.microsoft.com/office/drawing/2014/main" id="{B392761C-B6AB-B035-70CD-90BDA81937E3}"/>
                </a:ext>
              </a:extLst>
            </p:cNvPr>
            <p:cNvSpPr>
              <a:spLocks/>
            </p:cNvSpPr>
            <p:nvPr/>
          </p:nvSpPr>
          <p:spPr>
            <a:xfrm>
              <a:off x="2111807" y="4714479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159" name="Grafik 158" descr="Lesezeichen Silhouette">
              <a:extLst>
                <a:ext uri="{FF2B5EF4-FFF2-40B4-BE49-F238E27FC236}">
                  <a16:creationId xmlns:a16="http://schemas.microsoft.com/office/drawing/2014/main" id="{39C901A5-106A-AC1E-EEF8-B706666C2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1216" y="3773916"/>
              <a:ext cx="293128" cy="293128"/>
            </a:xfrm>
            <a:prstGeom prst="rect">
              <a:avLst/>
            </a:prstGeom>
          </p:spPr>
        </p:pic>
        <p:sp>
          <p:nvSpPr>
            <p:cNvPr id="160" name="Rechteck: abgerundete Ecken 159">
              <a:extLst>
                <a:ext uri="{FF2B5EF4-FFF2-40B4-BE49-F238E27FC236}">
                  <a16:creationId xmlns:a16="http://schemas.microsoft.com/office/drawing/2014/main" id="{C5DCBAC5-FFB6-39C5-D8E9-76A3AAD07A6F}"/>
                </a:ext>
              </a:extLst>
            </p:cNvPr>
            <p:cNvSpPr>
              <a:spLocks/>
            </p:cNvSpPr>
            <p:nvPr/>
          </p:nvSpPr>
          <p:spPr>
            <a:xfrm>
              <a:off x="4161310" y="3689735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1" name="Picture 8" descr="Konzert, Konfetti, Feier, Veranstaltung">
              <a:extLst>
                <a:ext uri="{FF2B5EF4-FFF2-40B4-BE49-F238E27FC236}">
                  <a16:creationId xmlns:a16="http://schemas.microsoft.com/office/drawing/2014/main" id="{0BEBA2B5-61D0-9263-2709-A0608C1DF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533" y="3773918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62" name="Textfeld 161">
              <a:extLst>
                <a:ext uri="{FF2B5EF4-FFF2-40B4-BE49-F238E27FC236}">
                  <a16:creationId xmlns:a16="http://schemas.microsoft.com/office/drawing/2014/main" id="{8E8D1C42-1557-86D8-56F8-F89A0ABD8212}"/>
                </a:ext>
              </a:extLst>
            </p:cNvPr>
            <p:cNvSpPr txBox="1">
              <a:spLocks/>
            </p:cNvSpPr>
            <p:nvPr/>
          </p:nvSpPr>
          <p:spPr>
            <a:xfrm>
              <a:off x="5925624" y="3756284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63" name="Textfeld 162">
              <a:extLst>
                <a:ext uri="{FF2B5EF4-FFF2-40B4-BE49-F238E27FC236}">
                  <a16:creationId xmlns:a16="http://schemas.microsoft.com/office/drawing/2014/main" id="{78BF6003-C669-64A5-6A76-069E8034397E}"/>
                </a:ext>
              </a:extLst>
            </p:cNvPr>
            <p:cNvSpPr txBox="1">
              <a:spLocks/>
            </p:cNvSpPr>
            <p:nvPr/>
          </p:nvSpPr>
          <p:spPr>
            <a:xfrm>
              <a:off x="5946108" y="4064061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64" name="Rechteck: abgerundete Ecken 163">
              <a:extLst>
                <a:ext uri="{FF2B5EF4-FFF2-40B4-BE49-F238E27FC236}">
                  <a16:creationId xmlns:a16="http://schemas.microsoft.com/office/drawing/2014/main" id="{F72545AE-FBF1-4FFD-9EAC-BC9F459F20BE}"/>
                </a:ext>
              </a:extLst>
            </p:cNvPr>
            <p:cNvSpPr>
              <a:spLocks/>
            </p:cNvSpPr>
            <p:nvPr/>
          </p:nvSpPr>
          <p:spPr>
            <a:xfrm>
              <a:off x="6024399" y="4714481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165" name="Grafik 164" descr="Lesezeichen Silhouette">
              <a:extLst>
                <a:ext uri="{FF2B5EF4-FFF2-40B4-BE49-F238E27FC236}">
                  <a16:creationId xmlns:a16="http://schemas.microsoft.com/office/drawing/2014/main" id="{AB80673C-0F6A-11AD-0405-95F229EE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63808" y="3773918"/>
              <a:ext cx="293128" cy="293128"/>
            </a:xfrm>
            <a:prstGeom prst="rect">
              <a:avLst/>
            </a:prstGeom>
          </p:spPr>
        </p:pic>
        <p:sp>
          <p:nvSpPr>
            <p:cNvPr id="166" name="Rechteck: abgerundete Ecken 165">
              <a:extLst>
                <a:ext uri="{FF2B5EF4-FFF2-40B4-BE49-F238E27FC236}">
                  <a16:creationId xmlns:a16="http://schemas.microsoft.com/office/drawing/2014/main" id="{0BBC77C9-09B6-1373-DEC4-09D314356E1B}"/>
                </a:ext>
              </a:extLst>
            </p:cNvPr>
            <p:cNvSpPr>
              <a:spLocks/>
            </p:cNvSpPr>
            <p:nvPr/>
          </p:nvSpPr>
          <p:spPr>
            <a:xfrm>
              <a:off x="8073902" y="3689731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7" name="Picture 8" descr="Konzert, Konfetti, Feier, Veranstaltung">
              <a:extLst>
                <a:ext uri="{FF2B5EF4-FFF2-40B4-BE49-F238E27FC236}">
                  <a16:creationId xmlns:a16="http://schemas.microsoft.com/office/drawing/2014/main" id="{AB36F08F-2C21-1261-90A3-84602FA0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125" y="3773914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68" name="Textfeld 167">
              <a:extLst>
                <a:ext uri="{FF2B5EF4-FFF2-40B4-BE49-F238E27FC236}">
                  <a16:creationId xmlns:a16="http://schemas.microsoft.com/office/drawing/2014/main" id="{ECD7A855-7F63-8618-150A-7CD519D4F918}"/>
                </a:ext>
              </a:extLst>
            </p:cNvPr>
            <p:cNvSpPr txBox="1">
              <a:spLocks/>
            </p:cNvSpPr>
            <p:nvPr/>
          </p:nvSpPr>
          <p:spPr>
            <a:xfrm>
              <a:off x="9838216" y="3756280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69" name="Textfeld 168">
              <a:extLst>
                <a:ext uri="{FF2B5EF4-FFF2-40B4-BE49-F238E27FC236}">
                  <a16:creationId xmlns:a16="http://schemas.microsoft.com/office/drawing/2014/main" id="{DC0DEB81-1774-FC0A-A020-50EEFE8113BB}"/>
                </a:ext>
              </a:extLst>
            </p:cNvPr>
            <p:cNvSpPr txBox="1">
              <a:spLocks/>
            </p:cNvSpPr>
            <p:nvPr/>
          </p:nvSpPr>
          <p:spPr>
            <a:xfrm>
              <a:off x="9858700" y="4064057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70" name="Rechteck: abgerundete Ecken 169">
              <a:extLst>
                <a:ext uri="{FF2B5EF4-FFF2-40B4-BE49-F238E27FC236}">
                  <a16:creationId xmlns:a16="http://schemas.microsoft.com/office/drawing/2014/main" id="{4CA1A79A-7B4C-C2FE-C439-51532610B2D5}"/>
                </a:ext>
              </a:extLst>
            </p:cNvPr>
            <p:cNvSpPr>
              <a:spLocks/>
            </p:cNvSpPr>
            <p:nvPr/>
          </p:nvSpPr>
          <p:spPr>
            <a:xfrm>
              <a:off x="9936991" y="4714477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171" name="Grafik 170" descr="Lesezeichen Silhouette">
              <a:extLst>
                <a:ext uri="{FF2B5EF4-FFF2-40B4-BE49-F238E27FC236}">
                  <a16:creationId xmlns:a16="http://schemas.microsoft.com/office/drawing/2014/main" id="{39C32ADE-DC3F-11DC-FB3C-C29D153F3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6400" y="3773914"/>
              <a:ext cx="293128" cy="293128"/>
            </a:xfrm>
            <a:prstGeom prst="rect">
              <a:avLst/>
            </a:prstGeom>
          </p:spPr>
        </p:pic>
        <p:sp>
          <p:nvSpPr>
            <p:cNvPr id="172" name="Rechteck: abgerundete Ecken 171">
              <a:extLst>
                <a:ext uri="{FF2B5EF4-FFF2-40B4-BE49-F238E27FC236}">
                  <a16:creationId xmlns:a16="http://schemas.microsoft.com/office/drawing/2014/main" id="{95438EA1-ECE0-0C5B-C1B0-CCCD4E6FF214}"/>
                </a:ext>
              </a:extLst>
            </p:cNvPr>
            <p:cNvSpPr>
              <a:spLocks/>
            </p:cNvSpPr>
            <p:nvPr/>
          </p:nvSpPr>
          <p:spPr>
            <a:xfrm>
              <a:off x="248718" y="5230100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3" name="Picture 8" descr="Konzert, Konfetti, Feier, Veranstaltung">
              <a:extLst>
                <a:ext uri="{FF2B5EF4-FFF2-40B4-BE49-F238E27FC236}">
                  <a16:creationId xmlns:a16="http://schemas.microsoft.com/office/drawing/2014/main" id="{7BE8F62D-B7C0-1525-7C11-FBA7C8A9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1" y="5314283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1C1F114A-9151-F4CA-6CF8-03ECF41B5775}"/>
                </a:ext>
              </a:extLst>
            </p:cNvPr>
            <p:cNvSpPr txBox="1">
              <a:spLocks/>
            </p:cNvSpPr>
            <p:nvPr/>
          </p:nvSpPr>
          <p:spPr>
            <a:xfrm>
              <a:off x="2013032" y="5296649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9A18E74C-BD60-1405-40FF-4A8736BF5374}"/>
                </a:ext>
              </a:extLst>
            </p:cNvPr>
            <p:cNvSpPr txBox="1">
              <a:spLocks/>
            </p:cNvSpPr>
            <p:nvPr/>
          </p:nvSpPr>
          <p:spPr>
            <a:xfrm>
              <a:off x="2033516" y="5604426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76" name="Rechteck: abgerundete Ecken 175">
              <a:extLst>
                <a:ext uri="{FF2B5EF4-FFF2-40B4-BE49-F238E27FC236}">
                  <a16:creationId xmlns:a16="http://schemas.microsoft.com/office/drawing/2014/main" id="{6B2868B9-A489-5C2F-E67B-403935C23971}"/>
                </a:ext>
              </a:extLst>
            </p:cNvPr>
            <p:cNvSpPr>
              <a:spLocks/>
            </p:cNvSpPr>
            <p:nvPr/>
          </p:nvSpPr>
          <p:spPr>
            <a:xfrm>
              <a:off x="2111807" y="6254846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177" name="Grafik 176" descr="Lesezeichen Silhouette">
              <a:extLst>
                <a:ext uri="{FF2B5EF4-FFF2-40B4-BE49-F238E27FC236}">
                  <a16:creationId xmlns:a16="http://schemas.microsoft.com/office/drawing/2014/main" id="{98FCDB39-6F97-1680-E994-7AD9DD0C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1216" y="5314283"/>
              <a:ext cx="293128" cy="293128"/>
            </a:xfrm>
            <a:prstGeom prst="rect">
              <a:avLst/>
            </a:prstGeom>
          </p:spPr>
        </p:pic>
        <p:sp>
          <p:nvSpPr>
            <p:cNvPr id="178" name="Rechteck: abgerundete Ecken 177">
              <a:extLst>
                <a:ext uri="{FF2B5EF4-FFF2-40B4-BE49-F238E27FC236}">
                  <a16:creationId xmlns:a16="http://schemas.microsoft.com/office/drawing/2014/main" id="{8B4A6E1E-9526-806D-714E-08D89ED78F62}"/>
                </a:ext>
              </a:extLst>
            </p:cNvPr>
            <p:cNvSpPr>
              <a:spLocks/>
            </p:cNvSpPr>
            <p:nvPr/>
          </p:nvSpPr>
          <p:spPr>
            <a:xfrm>
              <a:off x="4161310" y="5230102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9" name="Picture 8" descr="Konzert, Konfetti, Feier, Veranstaltung">
              <a:extLst>
                <a:ext uri="{FF2B5EF4-FFF2-40B4-BE49-F238E27FC236}">
                  <a16:creationId xmlns:a16="http://schemas.microsoft.com/office/drawing/2014/main" id="{89980EA1-4CD0-E1AE-1836-3943A067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533" y="5314285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80" name="Textfeld 179">
              <a:extLst>
                <a:ext uri="{FF2B5EF4-FFF2-40B4-BE49-F238E27FC236}">
                  <a16:creationId xmlns:a16="http://schemas.microsoft.com/office/drawing/2014/main" id="{5543A255-D76E-2E7B-90FF-A3FE164C1C24}"/>
                </a:ext>
              </a:extLst>
            </p:cNvPr>
            <p:cNvSpPr txBox="1">
              <a:spLocks/>
            </p:cNvSpPr>
            <p:nvPr/>
          </p:nvSpPr>
          <p:spPr>
            <a:xfrm>
              <a:off x="5925624" y="5296651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81" name="Textfeld 180">
              <a:extLst>
                <a:ext uri="{FF2B5EF4-FFF2-40B4-BE49-F238E27FC236}">
                  <a16:creationId xmlns:a16="http://schemas.microsoft.com/office/drawing/2014/main" id="{327A2F99-F708-4E04-9330-72804EE722F3}"/>
                </a:ext>
              </a:extLst>
            </p:cNvPr>
            <p:cNvSpPr txBox="1">
              <a:spLocks/>
            </p:cNvSpPr>
            <p:nvPr/>
          </p:nvSpPr>
          <p:spPr>
            <a:xfrm>
              <a:off x="5946108" y="5604428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82" name="Rechteck: abgerundete Ecken 181">
              <a:extLst>
                <a:ext uri="{FF2B5EF4-FFF2-40B4-BE49-F238E27FC236}">
                  <a16:creationId xmlns:a16="http://schemas.microsoft.com/office/drawing/2014/main" id="{D3B778E2-57DB-4945-E271-0EA5BB68B759}"/>
                </a:ext>
              </a:extLst>
            </p:cNvPr>
            <p:cNvSpPr>
              <a:spLocks/>
            </p:cNvSpPr>
            <p:nvPr/>
          </p:nvSpPr>
          <p:spPr>
            <a:xfrm>
              <a:off x="6024399" y="6254848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183" name="Grafik 182" descr="Lesezeichen Silhouette">
              <a:extLst>
                <a:ext uri="{FF2B5EF4-FFF2-40B4-BE49-F238E27FC236}">
                  <a16:creationId xmlns:a16="http://schemas.microsoft.com/office/drawing/2014/main" id="{1AB407FF-22A5-D8B8-FBAA-74BDA5767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63808" y="5314285"/>
              <a:ext cx="293128" cy="293128"/>
            </a:xfrm>
            <a:prstGeom prst="rect">
              <a:avLst/>
            </a:prstGeom>
          </p:spPr>
        </p:pic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87BABD91-605E-1D4D-9B8E-0D5AB71F1A6B}"/>
                </a:ext>
              </a:extLst>
            </p:cNvPr>
            <p:cNvSpPr>
              <a:spLocks/>
            </p:cNvSpPr>
            <p:nvPr/>
          </p:nvSpPr>
          <p:spPr>
            <a:xfrm>
              <a:off x="8073902" y="5230098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5" name="Picture 8" descr="Konzert, Konfetti, Feier, Veranstaltung">
              <a:extLst>
                <a:ext uri="{FF2B5EF4-FFF2-40B4-BE49-F238E27FC236}">
                  <a16:creationId xmlns:a16="http://schemas.microsoft.com/office/drawing/2014/main" id="{0B935CB5-8CA0-C572-E32B-4E3333FA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125" y="5314281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94E21CF5-CCC4-6F09-E28E-9E97A1C72739}"/>
                </a:ext>
              </a:extLst>
            </p:cNvPr>
            <p:cNvSpPr txBox="1">
              <a:spLocks/>
            </p:cNvSpPr>
            <p:nvPr/>
          </p:nvSpPr>
          <p:spPr>
            <a:xfrm>
              <a:off x="9838216" y="5296647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87" name="Textfeld 186">
              <a:extLst>
                <a:ext uri="{FF2B5EF4-FFF2-40B4-BE49-F238E27FC236}">
                  <a16:creationId xmlns:a16="http://schemas.microsoft.com/office/drawing/2014/main" id="{BDD3B59A-8D2D-7741-5C4D-DFD1D713866B}"/>
                </a:ext>
              </a:extLst>
            </p:cNvPr>
            <p:cNvSpPr txBox="1">
              <a:spLocks/>
            </p:cNvSpPr>
            <p:nvPr/>
          </p:nvSpPr>
          <p:spPr>
            <a:xfrm>
              <a:off x="9858700" y="5604424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88" name="Rechteck: abgerundete Ecken 187">
              <a:extLst>
                <a:ext uri="{FF2B5EF4-FFF2-40B4-BE49-F238E27FC236}">
                  <a16:creationId xmlns:a16="http://schemas.microsoft.com/office/drawing/2014/main" id="{C76808F8-C2C7-D803-DE27-D8EE8F437CD6}"/>
                </a:ext>
              </a:extLst>
            </p:cNvPr>
            <p:cNvSpPr>
              <a:spLocks/>
            </p:cNvSpPr>
            <p:nvPr/>
          </p:nvSpPr>
          <p:spPr>
            <a:xfrm>
              <a:off x="9936991" y="6254844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Eventinfo</a:t>
              </a:r>
            </a:p>
          </p:txBody>
        </p:sp>
        <p:pic>
          <p:nvPicPr>
            <p:cNvPr id="189" name="Grafik 188" descr="Lesezeichen Silhouette">
              <a:extLst>
                <a:ext uri="{FF2B5EF4-FFF2-40B4-BE49-F238E27FC236}">
                  <a16:creationId xmlns:a16="http://schemas.microsoft.com/office/drawing/2014/main" id="{0F0A23D9-54CC-26F8-E5E2-4E284E0A1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6400" y="5314281"/>
              <a:ext cx="293128" cy="293128"/>
            </a:xfrm>
            <a:prstGeom prst="rect">
              <a:avLst/>
            </a:prstGeom>
          </p:spPr>
        </p:pic>
      </p:grpSp>
      <p:pic>
        <p:nvPicPr>
          <p:cNvPr id="2068" name="Picture 20" descr="party banner icon">
            <a:extLst>
              <a:ext uri="{FF2B5EF4-FFF2-40B4-BE49-F238E27FC236}">
                <a16:creationId xmlns:a16="http://schemas.microsoft.com/office/drawing/2014/main" id="{09957716-47F1-BFCD-49FD-3D0C1CC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1" y="1484032"/>
            <a:ext cx="1981409" cy="13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lored Balloons Confetti Explosion Header">
            <a:extLst>
              <a:ext uri="{FF2B5EF4-FFF2-40B4-BE49-F238E27FC236}">
                <a16:creationId xmlns:a16="http://schemas.microsoft.com/office/drawing/2014/main" id="{E0B1134D-5711-4ECA-7464-408A6E94C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/>
          <a:stretch/>
        </p:blipFill>
        <p:spPr bwMode="auto">
          <a:xfrm>
            <a:off x="8993041" y="871168"/>
            <a:ext cx="23923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lored Balloons Confetti Explosion Header">
            <a:extLst>
              <a:ext uri="{FF2B5EF4-FFF2-40B4-BE49-F238E27FC236}">
                <a16:creationId xmlns:a16="http://schemas.microsoft.com/office/drawing/2014/main" id="{8DBD5E87-0B3D-7565-CDA9-5819D1BD1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71"/>
          <a:stretch/>
        </p:blipFill>
        <p:spPr bwMode="auto">
          <a:xfrm>
            <a:off x="932348" y="882267"/>
            <a:ext cx="22666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lorful confetti border frame repeat pattern. Great for a birthday party or an event celebration invitation or decor. Surface pattern design.">
            <a:extLst>
              <a:ext uri="{FF2B5EF4-FFF2-40B4-BE49-F238E27FC236}">
                <a16:creationId xmlns:a16="http://schemas.microsoft.com/office/drawing/2014/main" id="{23747FA1-59EE-AF6B-17C6-C07A3044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3" y="-542896"/>
            <a:ext cx="5762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ny raccoon in green sunglasses showing a rock gesture isolated on white background">
            <a:extLst>
              <a:ext uri="{FF2B5EF4-FFF2-40B4-BE49-F238E27FC236}">
                <a16:creationId xmlns:a16="http://schemas.microsoft.com/office/drawing/2014/main" id="{BAEBF74E-22EE-1C02-C1F4-E3582C28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2" y="701772"/>
            <a:ext cx="1447556" cy="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Silhouette">
            <a:extLst>
              <a:ext uri="{FF2B5EF4-FFF2-40B4-BE49-F238E27FC236}">
                <a16:creationId xmlns:a16="http://schemas.microsoft.com/office/drawing/2014/main" id="{F44E51A2-8E81-F9C3-9E4E-0633D1164B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808427" y="3949859"/>
            <a:ext cx="541288" cy="54128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7A892D1-D39C-2FD6-4895-6FF7E2516AF3}"/>
              </a:ext>
            </a:extLst>
          </p:cNvPr>
          <p:cNvGrpSpPr/>
          <p:nvPr/>
        </p:nvGrpSpPr>
        <p:grpSpPr>
          <a:xfrm>
            <a:off x="-743168" y="2437887"/>
            <a:ext cx="702906" cy="531574"/>
            <a:chOff x="-796099" y="5558136"/>
            <a:chExt cx="702906" cy="531574"/>
          </a:xfrm>
        </p:grpSpPr>
        <p:pic>
          <p:nvPicPr>
            <p:cNvPr id="20" name="Grafik 19" descr="Benutzer Silhouette">
              <a:extLst>
                <a:ext uri="{FF2B5EF4-FFF2-40B4-BE49-F238E27FC236}">
                  <a16:creationId xmlns:a16="http://schemas.microsoft.com/office/drawing/2014/main" id="{9ABF2E5C-5404-31C6-4430-1D07EE76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740116" y="5558136"/>
              <a:ext cx="347559" cy="34755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79EEAC-D461-28E6-5190-E60FB15334AA}"/>
                </a:ext>
              </a:extLst>
            </p:cNvPr>
            <p:cNvSpPr txBox="1"/>
            <p:nvPr/>
          </p:nvSpPr>
          <p:spPr>
            <a:xfrm>
              <a:off x="-796099" y="5843489"/>
              <a:ext cx="7029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Profil</a:t>
              </a:r>
            </a:p>
          </p:txBody>
        </p:sp>
      </p:grpSp>
      <p:sp>
        <p:nvSpPr>
          <p:cNvPr id="110" name="Rechteck: abgerundete Ecken 109" hidden="1">
            <a:extLst>
              <a:ext uri="{FF2B5EF4-FFF2-40B4-BE49-F238E27FC236}">
                <a16:creationId xmlns:a16="http://schemas.microsoft.com/office/drawing/2014/main" id="{9AA46EBB-8602-98B3-0FCB-FF94786870E3}"/>
              </a:ext>
            </a:extLst>
          </p:cNvPr>
          <p:cNvSpPr>
            <a:spLocks/>
          </p:cNvSpPr>
          <p:nvPr/>
        </p:nvSpPr>
        <p:spPr>
          <a:xfrm>
            <a:off x="248718" y="3689733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1" name="Picture 8" descr="Konzert, Konfetti, Feier, Veranstaltung" hidden="1">
            <a:hlinkClick r:id="rId15" action="ppaction://hlinksldjump"/>
            <a:extLst>
              <a:ext uri="{FF2B5EF4-FFF2-40B4-BE49-F238E27FC236}">
                <a16:creationId xmlns:a16="http://schemas.microsoft.com/office/drawing/2014/main" id="{466D7F84-7FE0-3AB8-6341-62662607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3773916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2" name="Textfeld 111" hidden="1">
            <a:hlinkClick r:id="rId15" action="ppaction://hlinksldjump"/>
            <a:extLst>
              <a:ext uri="{FF2B5EF4-FFF2-40B4-BE49-F238E27FC236}">
                <a16:creationId xmlns:a16="http://schemas.microsoft.com/office/drawing/2014/main" id="{E9100C7D-B4E6-376F-1AB7-D7EFD1422F02}"/>
              </a:ext>
            </a:extLst>
          </p:cNvPr>
          <p:cNvSpPr txBox="1">
            <a:spLocks/>
          </p:cNvSpPr>
          <p:nvPr/>
        </p:nvSpPr>
        <p:spPr>
          <a:xfrm>
            <a:off x="2013032" y="3756282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13" name="Textfeld 112" hidden="1">
            <a:hlinkClick r:id="rId15" action="ppaction://hlinksldjump"/>
            <a:extLst>
              <a:ext uri="{FF2B5EF4-FFF2-40B4-BE49-F238E27FC236}">
                <a16:creationId xmlns:a16="http://schemas.microsoft.com/office/drawing/2014/main" id="{91BB9D27-7DF5-E62F-749D-B2DB35A5CAA4}"/>
              </a:ext>
            </a:extLst>
          </p:cNvPr>
          <p:cNvSpPr txBox="1">
            <a:spLocks/>
          </p:cNvSpPr>
          <p:nvPr/>
        </p:nvSpPr>
        <p:spPr>
          <a:xfrm>
            <a:off x="2033516" y="4064059"/>
            <a:ext cx="17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</p:txBody>
      </p:sp>
      <p:sp>
        <p:nvSpPr>
          <p:cNvPr id="114" name="Rechteck: abgerundete Ecken 113" hidden="1">
            <a:extLst>
              <a:ext uri="{FF2B5EF4-FFF2-40B4-BE49-F238E27FC236}">
                <a16:creationId xmlns:a16="http://schemas.microsoft.com/office/drawing/2014/main" id="{10F8D8BA-D104-2AE2-005F-D0DAA50A12D8}"/>
              </a:ext>
            </a:extLst>
          </p:cNvPr>
          <p:cNvSpPr>
            <a:spLocks/>
          </p:cNvSpPr>
          <p:nvPr/>
        </p:nvSpPr>
        <p:spPr>
          <a:xfrm>
            <a:off x="2111807" y="4714479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15" name="Grafik 114" descr="Lesezeichen Silhouette" hidden="1">
            <a:extLst>
              <a:ext uri="{FF2B5EF4-FFF2-40B4-BE49-F238E27FC236}">
                <a16:creationId xmlns:a16="http://schemas.microsoft.com/office/drawing/2014/main" id="{57DF43A8-E2F3-25AF-493C-EC43FF421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1216" y="3773916"/>
            <a:ext cx="293128" cy="293128"/>
          </a:xfrm>
          <a:prstGeom prst="rect">
            <a:avLst/>
          </a:prstGeom>
        </p:spPr>
      </p:pic>
      <p:sp>
        <p:nvSpPr>
          <p:cNvPr id="117" name="Rechteck: abgerundete Ecken 116" hidden="1">
            <a:extLst>
              <a:ext uri="{FF2B5EF4-FFF2-40B4-BE49-F238E27FC236}">
                <a16:creationId xmlns:a16="http://schemas.microsoft.com/office/drawing/2014/main" id="{8FE2B54F-0CAF-B793-14F2-9FD1E7E60442}"/>
              </a:ext>
            </a:extLst>
          </p:cNvPr>
          <p:cNvSpPr>
            <a:spLocks/>
          </p:cNvSpPr>
          <p:nvPr/>
        </p:nvSpPr>
        <p:spPr>
          <a:xfrm>
            <a:off x="4161310" y="3689735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8" name="Picture 8" descr="Konzert, Konfetti, Feier, Veranstaltung" hidden="1">
            <a:extLst>
              <a:ext uri="{FF2B5EF4-FFF2-40B4-BE49-F238E27FC236}">
                <a16:creationId xmlns:a16="http://schemas.microsoft.com/office/drawing/2014/main" id="{AA461438-741E-83EB-BD43-55F3142B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3773918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9" name="Textfeld 118" hidden="1">
            <a:extLst>
              <a:ext uri="{FF2B5EF4-FFF2-40B4-BE49-F238E27FC236}">
                <a16:creationId xmlns:a16="http://schemas.microsoft.com/office/drawing/2014/main" id="{28B6C5D2-78FF-BC1E-6E52-B5521B9CF2B3}"/>
              </a:ext>
            </a:extLst>
          </p:cNvPr>
          <p:cNvSpPr txBox="1">
            <a:spLocks/>
          </p:cNvSpPr>
          <p:nvPr/>
        </p:nvSpPr>
        <p:spPr>
          <a:xfrm>
            <a:off x="5925624" y="3756284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0" name="Textfeld 119" hidden="1">
            <a:extLst>
              <a:ext uri="{FF2B5EF4-FFF2-40B4-BE49-F238E27FC236}">
                <a16:creationId xmlns:a16="http://schemas.microsoft.com/office/drawing/2014/main" id="{3C57FEFA-2EC8-E223-3F41-A29777CBB021}"/>
              </a:ext>
            </a:extLst>
          </p:cNvPr>
          <p:cNvSpPr txBox="1">
            <a:spLocks/>
          </p:cNvSpPr>
          <p:nvPr/>
        </p:nvSpPr>
        <p:spPr>
          <a:xfrm>
            <a:off x="5946108" y="4064061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1" name="Rechteck: abgerundete Ecken 120" hidden="1">
            <a:extLst>
              <a:ext uri="{FF2B5EF4-FFF2-40B4-BE49-F238E27FC236}">
                <a16:creationId xmlns:a16="http://schemas.microsoft.com/office/drawing/2014/main" id="{22167E5C-CBAA-2334-E706-31004B59D4E7}"/>
              </a:ext>
            </a:extLst>
          </p:cNvPr>
          <p:cNvSpPr>
            <a:spLocks/>
          </p:cNvSpPr>
          <p:nvPr/>
        </p:nvSpPr>
        <p:spPr>
          <a:xfrm>
            <a:off x="6024399" y="4714481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2" name="Grafik 121" descr="Lesezeichen Silhouette" hidden="1">
            <a:extLst>
              <a:ext uri="{FF2B5EF4-FFF2-40B4-BE49-F238E27FC236}">
                <a16:creationId xmlns:a16="http://schemas.microsoft.com/office/drawing/2014/main" id="{B450CB21-FA52-7E68-C7DC-7E8B74D0C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3808" y="3773918"/>
            <a:ext cx="293128" cy="293128"/>
          </a:xfrm>
          <a:prstGeom prst="rect">
            <a:avLst/>
          </a:prstGeom>
        </p:spPr>
      </p:pic>
      <p:sp>
        <p:nvSpPr>
          <p:cNvPr id="124" name="Rechteck: abgerundete Ecken 123" hidden="1">
            <a:extLst>
              <a:ext uri="{FF2B5EF4-FFF2-40B4-BE49-F238E27FC236}">
                <a16:creationId xmlns:a16="http://schemas.microsoft.com/office/drawing/2014/main" id="{9BB375AD-59AD-77D7-D37D-138762E1E187}"/>
              </a:ext>
            </a:extLst>
          </p:cNvPr>
          <p:cNvSpPr>
            <a:spLocks/>
          </p:cNvSpPr>
          <p:nvPr/>
        </p:nvSpPr>
        <p:spPr>
          <a:xfrm>
            <a:off x="8073902" y="3689731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Picture 8" descr="Konzert, Konfetti, Feier, Veranstaltung" hidden="1">
            <a:extLst>
              <a:ext uri="{FF2B5EF4-FFF2-40B4-BE49-F238E27FC236}">
                <a16:creationId xmlns:a16="http://schemas.microsoft.com/office/drawing/2014/main" id="{9E94A198-7897-0E52-2B0F-BF052C7EC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3773914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feld 125" hidden="1">
            <a:extLst>
              <a:ext uri="{FF2B5EF4-FFF2-40B4-BE49-F238E27FC236}">
                <a16:creationId xmlns:a16="http://schemas.microsoft.com/office/drawing/2014/main" id="{9915B7CF-939C-8EAE-D393-240D31A75805}"/>
              </a:ext>
            </a:extLst>
          </p:cNvPr>
          <p:cNvSpPr txBox="1">
            <a:spLocks/>
          </p:cNvSpPr>
          <p:nvPr/>
        </p:nvSpPr>
        <p:spPr>
          <a:xfrm>
            <a:off x="9838216" y="3756280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7" name="Textfeld 126" hidden="1">
            <a:extLst>
              <a:ext uri="{FF2B5EF4-FFF2-40B4-BE49-F238E27FC236}">
                <a16:creationId xmlns:a16="http://schemas.microsoft.com/office/drawing/2014/main" id="{7B6348B1-0C93-6574-7ED0-2A32EA6B248E}"/>
              </a:ext>
            </a:extLst>
          </p:cNvPr>
          <p:cNvSpPr txBox="1">
            <a:spLocks/>
          </p:cNvSpPr>
          <p:nvPr/>
        </p:nvSpPr>
        <p:spPr>
          <a:xfrm>
            <a:off x="9858700" y="4064057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8" name="Rechteck: abgerundete Ecken 127" hidden="1">
            <a:extLst>
              <a:ext uri="{FF2B5EF4-FFF2-40B4-BE49-F238E27FC236}">
                <a16:creationId xmlns:a16="http://schemas.microsoft.com/office/drawing/2014/main" id="{4B744BB9-FA7C-7886-6BBE-3495B8CD266F}"/>
              </a:ext>
            </a:extLst>
          </p:cNvPr>
          <p:cNvSpPr>
            <a:spLocks/>
          </p:cNvSpPr>
          <p:nvPr/>
        </p:nvSpPr>
        <p:spPr>
          <a:xfrm>
            <a:off x="9936991" y="4714477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9" name="Grafik 128" descr="Lesezeichen Silhouette" hidden="1">
            <a:extLst>
              <a:ext uri="{FF2B5EF4-FFF2-40B4-BE49-F238E27FC236}">
                <a16:creationId xmlns:a16="http://schemas.microsoft.com/office/drawing/2014/main" id="{A735B0D3-C4F5-C2AF-FA9C-317F00979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6400" y="3773914"/>
            <a:ext cx="293128" cy="293128"/>
          </a:xfrm>
          <a:prstGeom prst="rect">
            <a:avLst/>
          </a:prstGeom>
        </p:spPr>
      </p:pic>
      <p:sp>
        <p:nvSpPr>
          <p:cNvPr id="131" name="Rechteck: abgerundete Ecken 130" hidden="1">
            <a:extLst>
              <a:ext uri="{FF2B5EF4-FFF2-40B4-BE49-F238E27FC236}">
                <a16:creationId xmlns:a16="http://schemas.microsoft.com/office/drawing/2014/main" id="{DA7D8E64-9F7A-29CF-BC0F-E79ECEF9CBB1}"/>
              </a:ext>
            </a:extLst>
          </p:cNvPr>
          <p:cNvSpPr>
            <a:spLocks/>
          </p:cNvSpPr>
          <p:nvPr/>
        </p:nvSpPr>
        <p:spPr>
          <a:xfrm>
            <a:off x="248718" y="5230100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2" name="Picture 8" descr="Konzert, Konfetti, Feier, Veranstaltung" hidden="1">
            <a:extLst>
              <a:ext uri="{FF2B5EF4-FFF2-40B4-BE49-F238E27FC236}">
                <a16:creationId xmlns:a16="http://schemas.microsoft.com/office/drawing/2014/main" id="{AA0B8AFE-AA8A-6DF3-513A-EBA703A8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5314283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3" name="Textfeld 132" hidden="1">
            <a:extLst>
              <a:ext uri="{FF2B5EF4-FFF2-40B4-BE49-F238E27FC236}">
                <a16:creationId xmlns:a16="http://schemas.microsoft.com/office/drawing/2014/main" id="{AF336772-A0AA-2F4A-743E-8CD15049E321}"/>
              </a:ext>
            </a:extLst>
          </p:cNvPr>
          <p:cNvSpPr txBox="1">
            <a:spLocks/>
          </p:cNvSpPr>
          <p:nvPr/>
        </p:nvSpPr>
        <p:spPr>
          <a:xfrm>
            <a:off x="2013032" y="5296649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34" name="Textfeld 133" hidden="1">
            <a:extLst>
              <a:ext uri="{FF2B5EF4-FFF2-40B4-BE49-F238E27FC236}">
                <a16:creationId xmlns:a16="http://schemas.microsoft.com/office/drawing/2014/main" id="{0B643CC1-77EC-A942-F347-1ED9319E8080}"/>
              </a:ext>
            </a:extLst>
          </p:cNvPr>
          <p:cNvSpPr txBox="1">
            <a:spLocks/>
          </p:cNvSpPr>
          <p:nvPr/>
        </p:nvSpPr>
        <p:spPr>
          <a:xfrm>
            <a:off x="2033516" y="5604426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35" name="Rechteck: abgerundete Ecken 134" hidden="1">
            <a:extLst>
              <a:ext uri="{FF2B5EF4-FFF2-40B4-BE49-F238E27FC236}">
                <a16:creationId xmlns:a16="http://schemas.microsoft.com/office/drawing/2014/main" id="{1CA7DE90-FFE9-1EEA-37E8-E3D826FEA3B4}"/>
              </a:ext>
            </a:extLst>
          </p:cNvPr>
          <p:cNvSpPr>
            <a:spLocks/>
          </p:cNvSpPr>
          <p:nvPr/>
        </p:nvSpPr>
        <p:spPr>
          <a:xfrm>
            <a:off x="2111807" y="6254846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36" name="Grafik 135" descr="Lesezeichen Silhouette" hidden="1">
            <a:extLst>
              <a:ext uri="{FF2B5EF4-FFF2-40B4-BE49-F238E27FC236}">
                <a16:creationId xmlns:a16="http://schemas.microsoft.com/office/drawing/2014/main" id="{1CF9F354-401E-BDCE-E593-F6FF1A396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1216" y="5314283"/>
            <a:ext cx="293128" cy="293128"/>
          </a:xfrm>
          <a:prstGeom prst="rect">
            <a:avLst/>
          </a:prstGeom>
        </p:spPr>
      </p:pic>
      <p:sp>
        <p:nvSpPr>
          <p:cNvPr id="138" name="Rechteck: abgerundete Ecken 137" hidden="1">
            <a:extLst>
              <a:ext uri="{FF2B5EF4-FFF2-40B4-BE49-F238E27FC236}">
                <a16:creationId xmlns:a16="http://schemas.microsoft.com/office/drawing/2014/main" id="{BE1CEB90-2964-ED37-FDAA-181B46641199}"/>
              </a:ext>
            </a:extLst>
          </p:cNvPr>
          <p:cNvSpPr>
            <a:spLocks/>
          </p:cNvSpPr>
          <p:nvPr/>
        </p:nvSpPr>
        <p:spPr>
          <a:xfrm>
            <a:off x="4161310" y="5230102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9" name="Picture 8" descr="Konzert, Konfetti, Feier, Veranstaltung" hidden="1">
            <a:extLst>
              <a:ext uri="{FF2B5EF4-FFF2-40B4-BE49-F238E27FC236}">
                <a16:creationId xmlns:a16="http://schemas.microsoft.com/office/drawing/2014/main" id="{3354BBB7-D469-7760-CF92-284E9ACA6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5314285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0" name="Textfeld 139" hidden="1">
            <a:extLst>
              <a:ext uri="{FF2B5EF4-FFF2-40B4-BE49-F238E27FC236}">
                <a16:creationId xmlns:a16="http://schemas.microsoft.com/office/drawing/2014/main" id="{0C406375-7C98-2177-DFEF-23819A0B1AAA}"/>
              </a:ext>
            </a:extLst>
          </p:cNvPr>
          <p:cNvSpPr txBox="1">
            <a:spLocks/>
          </p:cNvSpPr>
          <p:nvPr/>
        </p:nvSpPr>
        <p:spPr>
          <a:xfrm>
            <a:off x="5925624" y="5296651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1" name="Textfeld 140" hidden="1">
            <a:extLst>
              <a:ext uri="{FF2B5EF4-FFF2-40B4-BE49-F238E27FC236}">
                <a16:creationId xmlns:a16="http://schemas.microsoft.com/office/drawing/2014/main" id="{FC732C71-39F6-986A-728C-316B39E9FE38}"/>
              </a:ext>
            </a:extLst>
          </p:cNvPr>
          <p:cNvSpPr txBox="1">
            <a:spLocks/>
          </p:cNvSpPr>
          <p:nvPr/>
        </p:nvSpPr>
        <p:spPr>
          <a:xfrm>
            <a:off x="5946108" y="5604428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2" name="Rechteck: abgerundete Ecken 141" hidden="1">
            <a:extLst>
              <a:ext uri="{FF2B5EF4-FFF2-40B4-BE49-F238E27FC236}">
                <a16:creationId xmlns:a16="http://schemas.microsoft.com/office/drawing/2014/main" id="{DAE85281-7262-092F-B984-D06089B34D81}"/>
              </a:ext>
            </a:extLst>
          </p:cNvPr>
          <p:cNvSpPr>
            <a:spLocks/>
          </p:cNvSpPr>
          <p:nvPr/>
        </p:nvSpPr>
        <p:spPr>
          <a:xfrm>
            <a:off x="6024399" y="6254848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43" name="Grafik 142" descr="Lesezeichen Silhouette" hidden="1">
            <a:extLst>
              <a:ext uri="{FF2B5EF4-FFF2-40B4-BE49-F238E27FC236}">
                <a16:creationId xmlns:a16="http://schemas.microsoft.com/office/drawing/2014/main" id="{4188C416-9387-B3F9-E4B0-45A97D9CE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3808" y="5314285"/>
            <a:ext cx="293128" cy="293128"/>
          </a:xfrm>
          <a:prstGeom prst="rect">
            <a:avLst/>
          </a:prstGeom>
        </p:spPr>
      </p:pic>
      <p:sp>
        <p:nvSpPr>
          <p:cNvPr id="145" name="Rechteck: abgerundete Ecken 144" hidden="1">
            <a:extLst>
              <a:ext uri="{FF2B5EF4-FFF2-40B4-BE49-F238E27FC236}">
                <a16:creationId xmlns:a16="http://schemas.microsoft.com/office/drawing/2014/main" id="{E466BECA-7298-583E-A9FF-1927D68C918B}"/>
              </a:ext>
            </a:extLst>
          </p:cNvPr>
          <p:cNvSpPr>
            <a:spLocks/>
          </p:cNvSpPr>
          <p:nvPr/>
        </p:nvSpPr>
        <p:spPr>
          <a:xfrm>
            <a:off x="8073902" y="5230098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Picture 8" descr="Konzert, Konfetti, Feier, Veranstaltung" hidden="1">
            <a:extLst>
              <a:ext uri="{FF2B5EF4-FFF2-40B4-BE49-F238E27FC236}">
                <a16:creationId xmlns:a16="http://schemas.microsoft.com/office/drawing/2014/main" id="{B20714E4-A35F-112A-E56B-59704412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5314281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7" name="Textfeld 146" hidden="1">
            <a:extLst>
              <a:ext uri="{FF2B5EF4-FFF2-40B4-BE49-F238E27FC236}">
                <a16:creationId xmlns:a16="http://schemas.microsoft.com/office/drawing/2014/main" id="{B4747F2F-08CE-173B-6ED6-2989DB67CA6C}"/>
              </a:ext>
            </a:extLst>
          </p:cNvPr>
          <p:cNvSpPr txBox="1">
            <a:spLocks/>
          </p:cNvSpPr>
          <p:nvPr/>
        </p:nvSpPr>
        <p:spPr>
          <a:xfrm>
            <a:off x="9838216" y="5296647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8" name="Textfeld 147" hidden="1">
            <a:extLst>
              <a:ext uri="{FF2B5EF4-FFF2-40B4-BE49-F238E27FC236}">
                <a16:creationId xmlns:a16="http://schemas.microsoft.com/office/drawing/2014/main" id="{27BD41B1-F2EB-99E2-E51E-D9EEDA936B30}"/>
              </a:ext>
            </a:extLst>
          </p:cNvPr>
          <p:cNvSpPr txBox="1">
            <a:spLocks/>
          </p:cNvSpPr>
          <p:nvPr/>
        </p:nvSpPr>
        <p:spPr>
          <a:xfrm>
            <a:off x="9858700" y="5604424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9" name="Rechteck: abgerundete Ecken 148" hidden="1">
            <a:extLst>
              <a:ext uri="{FF2B5EF4-FFF2-40B4-BE49-F238E27FC236}">
                <a16:creationId xmlns:a16="http://schemas.microsoft.com/office/drawing/2014/main" id="{72B9077F-CA8F-DAC5-9EC2-AC2BD90E6656}"/>
              </a:ext>
            </a:extLst>
          </p:cNvPr>
          <p:cNvSpPr>
            <a:spLocks/>
          </p:cNvSpPr>
          <p:nvPr/>
        </p:nvSpPr>
        <p:spPr>
          <a:xfrm>
            <a:off x="9936991" y="6254844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50" name="Grafik 149" descr="Lesezeichen Silhouette" hidden="1">
            <a:extLst>
              <a:ext uri="{FF2B5EF4-FFF2-40B4-BE49-F238E27FC236}">
                <a16:creationId xmlns:a16="http://schemas.microsoft.com/office/drawing/2014/main" id="{97F5BEC0-F767-1B12-9502-CC5F597CF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6400" y="5314281"/>
            <a:ext cx="293128" cy="2931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DC2957-2A68-CF0E-835F-351E9EF5F84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/>
          <a:stretch/>
        </p:blipFill>
        <p:spPr>
          <a:xfrm>
            <a:off x="4051413" y="2640597"/>
            <a:ext cx="5317207" cy="643771"/>
          </a:xfrm>
          <a:prstGeom prst="rect">
            <a:avLst/>
          </a:prstGeom>
        </p:spPr>
      </p:pic>
      <p:pic>
        <p:nvPicPr>
          <p:cNvPr id="17" name="Grafik 16" descr="Lupe Silhouette">
            <a:extLst>
              <a:ext uri="{FF2B5EF4-FFF2-40B4-BE49-F238E27FC236}">
                <a16:creationId xmlns:a16="http://schemas.microsoft.com/office/drawing/2014/main" id="{36173BD6-7CF1-0DBD-B873-15ED19B0B6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05356" y="2858290"/>
            <a:ext cx="208384" cy="2083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0836348-3C4B-92D7-1C23-096D02E44973}"/>
              </a:ext>
            </a:extLst>
          </p:cNvPr>
          <p:cNvGrpSpPr/>
          <p:nvPr/>
        </p:nvGrpSpPr>
        <p:grpSpPr>
          <a:xfrm>
            <a:off x="4746889" y="1303307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1DE7AFB-2A33-E074-1234-5A8D28904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DB41DC9-442C-58C0-A16D-C5300ED99ED8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3AA4F4D-1DF4-3013-0399-F4559AF852DD}"/>
              </a:ext>
            </a:extLst>
          </p:cNvPr>
          <p:cNvGrpSpPr/>
          <p:nvPr/>
        </p:nvGrpSpPr>
        <p:grpSpPr>
          <a:xfrm>
            <a:off x="2823377" y="2633166"/>
            <a:ext cx="1488353" cy="638230"/>
            <a:chOff x="2823377" y="2633166"/>
            <a:chExt cx="1488353" cy="63823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7E4FDE7-6B94-BBDC-EB19-2B22A2A46788}"/>
                </a:ext>
              </a:extLst>
            </p:cNvPr>
            <p:cNvGrpSpPr/>
            <p:nvPr/>
          </p:nvGrpSpPr>
          <p:grpSpPr>
            <a:xfrm>
              <a:off x="2823377" y="2633166"/>
              <a:ext cx="1241400" cy="638230"/>
              <a:chOff x="2823377" y="2633166"/>
              <a:chExt cx="1241400" cy="63823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51D09D86-A7C9-9EC3-BFB0-5E1AF3F299AB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400" cy="638230"/>
                <a:chOff x="584215" y="2608567"/>
                <a:chExt cx="1231348" cy="693152"/>
              </a:xfrm>
            </p:grpSpPr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C5EB06-78BE-42F2-FB52-90F7D2FD4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E76C2184-5DCF-A288-4E93-DB3958A4F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10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5EBB0FA9-D453-D5C3-4FD5-45EECD43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82649"/>
              <a:stretch/>
            </p:blipFill>
            <p:spPr>
              <a:xfrm>
                <a:off x="3230687" y="2823889"/>
                <a:ext cx="200351" cy="254025"/>
              </a:xfrm>
              <a:prstGeom prst="rect">
                <a:avLst/>
              </a:prstGeom>
            </p:spPr>
          </p:pic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96A4E80-9941-C26D-FFFF-10CAB8557166}"/>
                </a:ext>
              </a:extLst>
            </p:cNvPr>
            <p:cNvSpPr txBox="1"/>
            <p:nvPr/>
          </p:nvSpPr>
          <p:spPr>
            <a:xfrm>
              <a:off x="3360007" y="2752373"/>
              <a:ext cx="951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Meine </a:t>
              </a:r>
            </a:p>
            <a:p>
              <a:r>
                <a:rPr lang="de-DE" sz="1000"/>
                <a:t>Tickets</a:t>
              </a:r>
            </a:p>
          </p:txBody>
        </p:sp>
      </p:grpSp>
      <p:pic>
        <p:nvPicPr>
          <p:cNvPr id="11" name="Grafik 10" descr="Filter Silhouette">
            <a:extLst>
              <a:ext uri="{FF2B5EF4-FFF2-40B4-BE49-F238E27FC236}">
                <a16:creationId xmlns:a16="http://schemas.microsoft.com/office/drawing/2014/main" id="{18368368-5F1D-8F26-D1C1-D8B559DE96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80759" y="2827957"/>
            <a:ext cx="267686" cy="267686"/>
          </a:xfrm>
          <a:prstGeom prst="rect">
            <a:avLst/>
          </a:prstGeom>
        </p:spPr>
      </p:pic>
      <p:sp>
        <p:nvSpPr>
          <p:cNvPr id="2370" name="Textfeld 2369">
            <a:extLst>
              <a:ext uri="{FF2B5EF4-FFF2-40B4-BE49-F238E27FC236}">
                <a16:creationId xmlns:a16="http://schemas.microsoft.com/office/drawing/2014/main" id="{F7CFDC37-5002-851D-9865-FB05C6C14C33}"/>
              </a:ext>
            </a:extLst>
          </p:cNvPr>
          <p:cNvSpPr txBox="1"/>
          <p:nvPr/>
        </p:nvSpPr>
        <p:spPr>
          <a:xfrm>
            <a:off x="4475382" y="2831708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Eventname</a:t>
            </a:r>
          </a:p>
        </p:txBody>
      </p:sp>
      <p:pic>
        <p:nvPicPr>
          <p:cNvPr id="3" name="Grafik 2" descr="Lesezeichen mit einfarbiger Füllung" hidden="1">
            <a:extLst>
              <a:ext uri="{FF2B5EF4-FFF2-40B4-BE49-F238E27FC236}">
                <a16:creationId xmlns:a16="http://schemas.microsoft.com/office/drawing/2014/main" id="{A08C387B-1DEF-0367-4CCD-A9B623F408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45907" y="3772093"/>
            <a:ext cx="293127" cy="29312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2DF1C19-68C9-4EF5-BD86-E180693C2E13}"/>
              </a:ext>
            </a:extLst>
          </p:cNvPr>
          <p:cNvSpPr/>
          <p:nvPr/>
        </p:nvSpPr>
        <p:spPr>
          <a:xfrm>
            <a:off x="11851080" y="3686508"/>
            <a:ext cx="158076" cy="291225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692C60-37CC-EA69-CBC3-EF93B3A483CE}"/>
              </a:ext>
            </a:extLst>
          </p:cNvPr>
          <p:cNvSpPr/>
          <p:nvPr/>
        </p:nvSpPr>
        <p:spPr>
          <a:xfrm>
            <a:off x="11888207" y="387660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oben Silhouette">
            <a:extLst>
              <a:ext uri="{FF2B5EF4-FFF2-40B4-BE49-F238E27FC236}">
                <a16:creationId xmlns:a16="http://schemas.microsoft.com/office/drawing/2014/main" id="{10D8BC05-C188-55E6-DAD9-C2A8E5B54BC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62099" y="3685991"/>
            <a:ext cx="150689" cy="150689"/>
          </a:xfrm>
          <a:prstGeom prst="rect">
            <a:avLst/>
          </a:prstGeom>
        </p:spPr>
      </p:pic>
      <p:pic>
        <p:nvPicPr>
          <p:cNvPr id="12" name="Grafik 11" descr="Caretzeichen nach oben Silhouette">
            <a:extLst>
              <a:ext uri="{FF2B5EF4-FFF2-40B4-BE49-F238E27FC236}">
                <a16:creationId xmlns:a16="http://schemas.microsoft.com/office/drawing/2014/main" id="{2AF96AAF-36EF-F7E1-B9CF-1C60543E43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800000">
            <a:off x="11858467" y="6442804"/>
            <a:ext cx="150689" cy="150689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BEA3BC-E897-E440-AFBB-1E01357B1476}"/>
              </a:ext>
            </a:extLst>
          </p:cNvPr>
          <p:cNvSpPr/>
          <p:nvPr/>
        </p:nvSpPr>
        <p:spPr>
          <a:xfrm>
            <a:off x="2924119" y="2764928"/>
            <a:ext cx="1079637" cy="27214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045FF4-52D1-3892-F4D9-58BBD4D48984}"/>
              </a:ext>
            </a:extLst>
          </p:cNvPr>
          <p:cNvCxnSpPr/>
          <p:nvPr/>
        </p:nvCxnSpPr>
        <p:spPr>
          <a:xfrm>
            <a:off x="3163749" y="3541641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D03198F-4DB9-1C5F-9465-05A80E575808}"/>
              </a:ext>
            </a:extLst>
          </p:cNvPr>
          <p:cNvCxnSpPr/>
          <p:nvPr/>
        </p:nvCxnSpPr>
        <p:spPr>
          <a:xfrm>
            <a:off x="3178025" y="3808100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7E98A6C-4D40-BF89-77BC-B7E7EB9B48B2}"/>
              </a:ext>
            </a:extLst>
          </p:cNvPr>
          <p:cNvSpPr txBox="1"/>
          <p:nvPr/>
        </p:nvSpPr>
        <p:spPr>
          <a:xfrm>
            <a:off x="3109351" y="2851272"/>
            <a:ext cx="933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sp>
        <p:nvSpPr>
          <p:cNvPr id="31" name="Textfeld 30">
            <a:hlinkClick r:id="rId27" action="ppaction://hlinksldjump"/>
            <a:extLst>
              <a:ext uri="{FF2B5EF4-FFF2-40B4-BE49-F238E27FC236}">
                <a16:creationId xmlns:a16="http://schemas.microsoft.com/office/drawing/2014/main" id="{8557844F-C3E0-4D76-13A9-1F0B09F47F55}"/>
              </a:ext>
            </a:extLst>
          </p:cNvPr>
          <p:cNvSpPr txBox="1"/>
          <p:nvPr/>
        </p:nvSpPr>
        <p:spPr>
          <a:xfrm>
            <a:off x="3141581" y="331298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2" name="Textfeld 31">
            <a:hlinkClick r:id="rId28" action="ppaction://hlinksldjump"/>
            <a:extLst>
              <a:ext uri="{FF2B5EF4-FFF2-40B4-BE49-F238E27FC236}">
                <a16:creationId xmlns:a16="http://schemas.microsoft.com/office/drawing/2014/main" id="{13280C57-EF3F-9556-AD85-DAA12595BA26}"/>
              </a:ext>
            </a:extLst>
          </p:cNvPr>
          <p:cNvSpPr txBox="1"/>
          <p:nvPr/>
        </p:nvSpPr>
        <p:spPr>
          <a:xfrm>
            <a:off x="3142794" y="3561879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4" name="Textfeld 33">
            <a:hlinkClick r:id="rId29" action="ppaction://hlinksldjump"/>
            <a:extLst>
              <a:ext uri="{FF2B5EF4-FFF2-40B4-BE49-F238E27FC236}">
                <a16:creationId xmlns:a16="http://schemas.microsoft.com/office/drawing/2014/main" id="{A1DFCE89-3AA2-EB5A-726B-53DCEA281E56}"/>
              </a:ext>
            </a:extLst>
          </p:cNvPr>
          <p:cNvSpPr txBox="1"/>
          <p:nvPr/>
        </p:nvSpPr>
        <p:spPr>
          <a:xfrm>
            <a:off x="3136806" y="381069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3DDE0F-9A57-8186-F27F-EE98D9DFD860}"/>
              </a:ext>
            </a:extLst>
          </p:cNvPr>
          <p:cNvCxnSpPr/>
          <p:nvPr/>
        </p:nvCxnSpPr>
        <p:spPr>
          <a:xfrm>
            <a:off x="3178025" y="4332522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hlinkClick r:id="rId30" action="ppaction://hlinksldjump"/>
            <a:extLst>
              <a:ext uri="{FF2B5EF4-FFF2-40B4-BE49-F238E27FC236}">
                <a16:creationId xmlns:a16="http://schemas.microsoft.com/office/drawing/2014/main" id="{BC2BA29A-181A-87B1-80D4-73A2C56446C8}"/>
              </a:ext>
            </a:extLst>
          </p:cNvPr>
          <p:cNvSpPr txBox="1"/>
          <p:nvPr/>
        </p:nvSpPr>
        <p:spPr>
          <a:xfrm>
            <a:off x="3032165" y="4345078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05B45D8-D0DA-952D-C80A-2F3A2F75ABC8}"/>
              </a:ext>
            </a:extLst>
          </p:cNvPr>
          <p:cNvCxnSpPr/>
          <p:nvPr/>
        </p:nvCxnSpPr>
        <p:spPr>
          <a:xfrm>
            <a:off x="3189689" y="4592415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317974C-7308-1AE7-3E2B-F012C8C7BC9B}"/>
              </a:ext>
            </a:extLst>
          </p:cNvPr>
          <p:cNvSpPr txBox="1"/>
          <p:nvPr/>
        </p:nvSpPr>
        <p:spPr>
          <a:xfrm>
            <a:off x="3037110" y="4606063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AF1764-321D-0313-78EC-17B6B547DC18}"/>
              </a:ext>
            </a:extLst>
          </p:cNvPr>
          <p:cNvCxnSpPr/>
          <p:nvPr/>
        </p:nvCxnSpPr>
        <p:spPr>
          <a:xfrm>
            <a:off x="3178025" y="486503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hlinkClick r:id="rId31" action="ppaction://hlinksldjump"/>
            <a:extLst>
              <a:ext uri="{FF2B5EF4-FFF2-40B4-BE49-F238E27FC236}">
                <a16:creationId xmlns:a16="http://schemas.microsoft.com/office/drawing/2014/main" id="{BB66B2BD-7F61-5726-F0CC-F9EDC7E45838}"/>
              </a:ext>
            </a:extLst>
          </p:cNvPr>
          <p:cNvSpPr txBox="1"/>
          <p:nvPr/>
        </p:nvSpPr>
        <p:spPr>
          <a:xfrm>
            <a:off x="2989794" y="4865902"/>
            <a:ext cx="1047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Freunde</a:t>
            </a:r>
          </a:p>
        </p:txBody>
      </p:sp>
      <p:sp>
        <p:nvSpPr>
          <p:cNvPr id="26" name="Textfeld 25">
            <a:hlinkClick r:id="rId15" action="ppaction://hlinksldjump"/>
            <a:extLst>
              <a:ext uri="{FF2B5EF4-FFF2-40B4-BE49-F238E27FC236}">
                <a16:creationId xmlns:a16="http://schemas.microsoft.com/office/drawing/2014/main" id="{DFEFC069-C2BB-29C2-3F69-3B9381A749B2}"/>
              </a:ext>
            </a:extLst>
          </p:cNvPr>
          <p:cNvSpPr txBox="1"/>
          <p:nvPr/>
        </p:nvSpPr>
        <p:spPr>
          <a:xfrm>
            <a:off x="2924532" y="5132813"/>
            <a:ext cx="115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35CBEC-68D6-66B3-BCED-CB8D35FAC7A8}"/>
              </a:ext>
            </a:extLst>
          </p:cNvPr>
          <p:cNvCxnSpPr/>
          <p:nvPr/>
        </p:nvCxnSpPr>
        <p:spPr>
          <a:xfrm>
            <a:off x="3178025" y="511212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hlinkClick r:id="rId32" action="ppaction://hlinksldjump"/>
            <a:extLst>
              <a:ext uri="{FF2B5EF4-FFF2-40B4-BE49-F238E27FC236}">
                <a16:creationId xmlns:a16="http://schemas.microsoft.com/office/drawing/2014/main" id="{D4CAEF13-5F29-22D5-DB70-DBEA6AEEE4E9}"/>
              </a:ext>
            </a:extLst>
          </p:cNvPr>
          <p:cNvSpPr txBox="1"/>
          <p:nvPr/>
        </p:nvSpPr>
        <p:spPr>
          <a:xfrm>
            <a:off x="3117006" y="4078957"/>
            <a:ext cx="744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F5E62FE-C0F6-C508-7167-8EC67D1E2CF2}"/>
              </a:ext>
            </a:extLst>
          </p:cNvPr>
          <p:cNvCxnSpPr/>
          <p:nvPr/>
        </p:nvCxnSpPr>
        <p:spPr>
          <a:xfrm>
            <a:off x="3178025" y="4056916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9D9CBF0-C453-2166-1FCB-606661C18F3F}"/>
              </a:ext>
            </a:extLst>
          </p:cNvPr>
          <p:cNvCxnSpPr/>
          <p:nvPr/>
        </p:nvCxnSpPr>
        <p:spPr>
          <a:xfrm>
            <a:off x="3177905" y="331224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hlinkClick r:id="rId33" action="ppaction://hlinksldjump"/>
            <a:extLst>
              <a:ext uri="{FF2B5EF4-FFF2-40B4-BE49-F238E27FC236}">
                <a16:creationId xmlns:a16="http://schemas.microsoft.com/office/drawing/2014/main" id="{F1059FBD-77C1-4AE5-47FE-F1BBC5DB90ED}"/>
              </a:ext>
            </a:extLst>
          </p:cNvPr>
          <p:cNvSpPr txBox="1"/>
          <p:nvPr/>
        </p:nvSpPr>
        <p:spPr>
          <a:xfrm>
            <a:off x="3136806" y="3069054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pic>
        <p:nvPicPr>
          <p:cNvPr id="29" name="Grafik 28" descr="Schließen Silhouette">
            <a:extLst>
              <a:ext uri="{FF2B5EF4-FFF2-40B4-BE49-F238E27FC236}">
                <a16:creationId xmlns:a16="http://schemas.microsoft.com/office/drawing/2014/main" id="{3FB5AE16-F700-DB80-174D-4AC4ED39F97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994733" y="2886366"/>
            <a:ext cx="166001" cy="16600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086F90-008D-97B7-9163-15D11CA4483B}"/>
              </a:ext>
            </a:extLst>
          </p:cNvPr>
          <p:cNvSpPr/>
          <p:nvPr/>
        </p:nvSpPr>
        <p:spPr>
          <a:xfrm>
            <a:off x="361143" y="247671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4F39A7D9-8B3C-4B9E-F8F9-B2496A4B29E6}"/>
              </a:ext>
            </a:extLst>
          </p:cNvPr>
          <p:cNvSpPr/>
          <p:nvPr/>
        </p:nvSpPr>
        <p:spPr>
          <a:xfrm>
            <a:off x="1037259" y="24435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Grafik 37" descr="Benutzer Silhouette">
            <a:hlinkClick r:id="rId36" action="ppaction://hlinksldjump"/>
            <a:extLst>
              <a:ext uri="{FF2B5EF4-FFF2-40B4-BE49-F238E27FC236}">
                <a16:creationId xmlns:a16="http://schemas.microsoft.com/office/drawing/2014/main" id="{363839D7-2C34-8674-D0C4-34EA04CD73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9740" y="251092"/>
            <a:ext cx="372733" cy="37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39" name="Grafik 38" descr="Umschlag Silhouette">
            <a:hlinkClick r:id="rId37" action="ppaction://hlinksldjump"/>
            <a:extLst>
              <a:ext uri="{FF2B5EF4-FFF2-40B4-BE49-F238E27FC236}">
                <a16:creationId xmlns:a16="http://schemas.microsoft.com/office/drawing/2014/main" id="{C132651B-66CC-C7F7-D794-1CD5253B616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68824" y="251092"/>
            <a:ext cx="385498" cy="385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DE4F827-9F14-37E3-E4A5-E8C0E9411EF2}"/>
              </a:ext>
            </a:extLst>
          </p:cNvPr>
          <p:cNvGrpSpPr/>
          <p:nvPr/>
        </p:nvGrpSpPr>
        <p:grpSpPr>
          <a:xfrm>
            <a:off x="623804" y="3066674"/>
            <a:ext cx="1551711" cy="557505"/>
            <a:chOff x="599989" y="2696239"/>
            <a:chExt cx="1539147" cy="60548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73CCDEBD-0E69-A25E-7D6D-15ADFDB2D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0" r="80970"/>
            <a:stretch/>
          </p:blipFill>
          <p:spPr>
            <a:xfrm>
              <a:off x="599989" y="2708447"/>
              <a:ext cx="1132938" cy="593272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DA21215B-1C95-2B00-73CB-726BD1EFB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4" t="12648" r="4962"/>
            <a:stretch/>
          </p:blipFill>
          <p:spPr>
            <a:xfrm>
              <a:off x="1698283" y="2696239"/>
              <a:ext cx="440853" cy="605479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72EA93E4-7CCA-B405-65C0-9AAFB8041D64}"/>
              </a:ext>
            </a:extLst>
          </p:cNvPr>
          <p:cNvGrpSpPr/>
          <p:nvPr/>
        </p:nvGrpSpPr>
        <p:grpSpPr>
          <a:xfrm>
            <a:off x="229650" y="2984336"/>
            <a:ext cx="530035" cy="638230"/>
            <a:chOff x="614788" y="-862011"/>
            <a:chExt cx="530035" cy="638230"/>
          </a:xfrm>
        </p:grpSpPr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9DB156D0-F315-BCEF-7FDF-159AC2C09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r="91035"/>
            <a:stretch/>
          </p:blipFill>
          <p:spPr>
            <a:xfrm>
              <a:off x="614788" y="-862011"/>
              <a:ext cx="327678" cy="6382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B23FFACB-9B72-82DE-5D5B-8526DD3CD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r="4962"/>
            <a:stretch/>
          </p:blipFill>
          <p:spPr>
            <a:xfrm>
              <a:off x="916135" y="-862011"/>
              <a:ext cx="228688" cy="638230"/>
            </a:xfrm>
            <a:prstGeom prst="rect">
              <a:avLst/>
            </a:prstGeom>
          </p:spPr>
        </p:pic>
      </p:grpSp>
      <p:pic>
        <p:nvPicPr>
          <p:cNvPr id="63" name="Grafik 62" descr="Lesezeichen Silhouette">
            <a:extLst>
              <a:ext uri="{FF2B5EF4-FFF2-40B4-BE49-F238E27FC236}">
                <a16:creationId xmlns:a16="http://schemas.microsoft.com/office/drawing/2014/main" id="{9749E867-9064-1A0D-6E76-0EAF0DBB4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332" y="3183786"/>
            <a:ext cx="293128" cy="293128"/>
          </a:xfrm>
          <a:prstGeom prst="rect">
            <a:avLst/>
          </a:prstGeom>
        </p:spPr>
      </p:pic>
      <p:pic>
        <p:nvPicPr>
          <p:cNvPr id="64" name="Grafik 63" descr="Lesezeichen mit einfarbiger Füllung">
            <a:extLst>
              <a:ext uri="{FF2B5EF4-FFF2-40B4-BE49-F238E27FC236}">
                <a16:creationId xmlns:a16="http://schemas.microsoft.com/office/drawing/2014/main" id="{0EA531D0-4274-A65B-1184-A861F008669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54974" y="3181963"/>
            <a:ext cx="293127" cy="29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50D4DF9C-1A1D-A704-D301-AEF1E2558FA6}"/>
              </a:ext>
            </a:extLst>
          </p:cNvPr>
          <p:cNvSpPr txBox="1"/>
          <p:nvPr/>
        </p:nvSpPr>
        <p:spPr>
          <a:xfrm>
            <a:off x="1124491" y="3182002"/>
            <a:ext cx="63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Datum</a:t>
            </a:r>
            <a:endParaRPr lang="de-DE"/>
          </a:p>
        </p:txBody>
      </p:sp>
      <p:pic>
        <p:nvPicPr>
          <p:cNvPr id="76" name="Grafik 75">
            <a:extLst>
              <a:ext uri="{FF2B5EF4-FFF2-40B4-BE49-F238E27FC236}">
                <a16:creationId xmlns:a16="http://schemas.microsoft.com/office/drawing/2014/main" id="{670F1A60-831D-C277-D345-29CF230E76C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86501" t="26541" r="4810" b="15187"/>
          <a:stretch/>
        </p:blipFill>
        <p:spPr>
          <a:xfrm>
            <a:off x="1044570" y="3241432"/>
            <a:ext cx="100337" cy="148025"/>
          </a:xfrm>
          <a:prstGeom prst="rect">
            <a:avLst/>
          </a:prstGeom>
        </p:spPr>
      </p:pic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0525B58C-FC15-BDEA-B128-AFF07624857E}"/>
              </a:ext>
            </a:extLst>
          </p:cNvPr>
          <p:cNvCxnSpPr>
            <a:cxnSpLocks/>
          </p:cNvCxnSpPr>
          <p:nvPr/>
        </p:nvCxnSpPr>
        <p:spPr>
          <a:xfrm>
            <a:off x="1716375" y="3127410"/>
            <a:ext cx="0" cy="375344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Pfeil: nach unten 78">
            <a:extLst>
              <a:ext uri="{FF2B5EF4-FFF2-40B4-BE49-F238E27FC236}">
                <a16:creationId xmlns:a16="http://schemas.microsoft.com/office/drawing/2014/main" id="{09B8C364-D2A2-9F96-570C-A050AA2E9179}"/>
              </a:ext>
            </a:extLst>
          </p:cNvPr>
          <p:cNvSpPr/>
          <p:nvPr/>
        </p:nvSpPr>
        <p:spPr>
          <a:xfrm rot="10800000">
            <a:off x="1826647" y="3206917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Pfeil: nach unten 79">
            <a:extLst>
              <a:ext uri="{FF2B5EF4-FFF2-40B4-BE49-F238E27FC236}">
                <a16:creationId xmlns:a16="http://schemas.microsoft.com/office/drawing/2014/main" id="{85E9B63D-54CF-8A58-88E7-247FAAA076E2}"/>
              </a:ext>
            </a:extLst>
          </p:cNvPr>
          <p:cNvSpPr/>
          <p:nvPr/>
        </p:nvSpPr>
        <p:spPr>
          <a:xfrm>
            <a:off x="1824573" y="3231566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31" name="Gruppieren 2330">
            <a:extLst>
              <a:ext uri="{FF2B5EF4-FFF2-40B4-BE49-F238E27FC236}">
                <a16:creationId xmlns:a16="http://schemas.microsoft.com/office/drawing/2014/main" id="{3A7888B6-1D21-7DAB-12CD-0B044936FA08}"/>
              </a:ext>
            </a:extLst>
          </p:cNvPr>
          <p:cNvGrpSpPr/>
          <p:nvPr/>
        </p:nvGrpSpPr>
        <p:grpSpPr>
          <a:xfrm>
            <a:off x="915450" y="3542593"/>
            <a:ext cx="1244133" cy="2792726"/>
            <a:chOff x="915450" y="3542593"/>
            <a:chExt cx="1244133" cy="2792726"/>
          </a:xfrm>
        </p:grpSpPr>
        <p:sp>
          <p:nvSpPr>
            <p:cNvPr id="65" name="Rechteck: abgerundete Ecken 64">
              <a:extLst>
                <a:ext uri="{FF2B5EF4-FFF2-40B4-BE49-F238E27FC236}">
                  <a16:creationId xmlns:a16="http://schemas.microsoft.com/office/drawing/2014/main" id="{B4263F00-3AAC-E12F-8300-2E0C5920CC94}"/>
                </a:ext>
              </a:extLst>
            </p:cNvPr>
            <p:cNvSpPr/>
            <p:nvPr/>
          </p:nvSpPr>
          <p:spPr>
            <a:xfrm>
              <a:off x="915450" y="3542593"/>
              <a:ext cx="1242353" cy="2785105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FC5E64EC-960D-324A-4196-D72C0A974D69}"/>
                </a:ext>
              </a:extLst>
            </p:cNvPr>
            <p:cNvSpPr txBox="1"/>
            <p:nvPr/>
          </p:nvSpPr>
          <p:spPr>
            <a:xfrm>
              <a:off x="932349" y="3622566"/>
              <a:ext cx="1227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/>
                <a:t>Sortieren nach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A703E71-C070-186A-6672-1DDF949F2908}"/>
                </a:ext>
              </a:extLst>
            </p:cNvPr>
            <p:cNvSpPr txBox="1"/>
            <p:nvPr/>
          </p:nvSpPr>
          <p:spPr>
            <a:xfrm>
              <a:off x="1068824" y="3934662"/>
              <a:ext cx="89398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Region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Eventgröße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Ticketpreis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Entfernung</a:t>
              </a:r>
              <a:br>
                <a:rPr lang="de-DE" sz="1000"/>
              </a:br>
              <a:endParaRPr lang="de-DE" sz="1000"/>
            </a:p>
            <a:p>
              <a:pPr algn="ctr"/>
              <a:r>
                <a:rPr lang="de-DE" sz="1000"/>
                <a:t>Alter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Datum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Startzeit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Dauer</a:t>
              </a:r>
            </a:p>
          </p:txBody>
        </p: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35BB3E68-AC81-E839-D3D1-D8585DE3087E}"/>
                </a:ext>
              </a:extLst>
            </p:cNvPr>
            <p:cNvCxnSpPr>
              <a:cxnSpLocks/>
            </p:cNvCxnSpPr>
            <p:nvPr/>
          </p:nvCxnSpPr>
          <p:spPr>
            <a:xfrm>
              <a:off x="995956" y="390741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02031695-8799-52B3-FF66-FAD37B2E1723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4188772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9CC10717-1731-F1A5-0E6E-75408B45A9CD}"/>
                </a:ext>
              </a:extLst>
            </p:cNvPr>
            <p:cNvCxnSpPr>
              <a:cxnSpLocks/>
            </p:cNvCxnSpPr>
            <p:nvPr/>
          </p:nvCxnSpPr>
          <p:spPr>
            <a:xfrm>
              <a:off x="995110" y="451152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EA26EA38-F828-3032-84E9-BB333C4D8338}"/>
                </a:ext>
              </a:extLst>
            </p:cNvPr>
            <p:cNvCxnSpPr>
              <a:cxnSpLocks/>
            </p:cNvCxnSpPr>
            <p:nvPr/>
          </p:nvCxnSpPr>
          <p:spPr>
            <a:xfrm>
              <a:off x="996790" y="4834744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9A9A0DA2-9DC0-E694-AD9D-385068C39E94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14273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1C2D6BF8-A3CD-DE4E-988C-5C3CDF2E490C}"/>
                </a:ext>
              </a:extLst>
            </p:cNvPr>
            <p:cNvCxnSpPr>
              <a:cxnSpLocks/>
            </p:cNvCxnSpPr>
            <p:nvPr/>
          </p:nvCxnSpPr>
          <p:spPr>
            <a:xfrm>
              <a:off x="994057" y="544585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960F1B4E-B8A7-EB42-CEDB-C474EB45F49F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759076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ED6E7F4-5168-54A3-B7E7-CB03B54BC7B4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6022427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50C81B40-16FD-4936-4C9F-FC9710645A49}"/>
              </a:ext>
            </a:extLst>
          </p:cNvPr>
          <p:cNvGrpSpPr/>
          <p:nvPr/>
        </p:nvGrpSpPr>
        <p:grpSpPr>
          <a:xfrm>
            <a:off x="4159530" y="3247792"/>
            <a:ext cx="4949791" cy="3948763"/>
            <a:chOff x="4159530" y="3247792"/>
            <a:chExt cx="4949791" cy="3948763"/>
          </a:xfrm>
        </p:grpSpPr>
        <p:sp>
          <p:nvSpPr>
            <p:cNvPr id="83" name="Rechteck: abgerundete Ecken 82">
              <a:extLst>
                <a:ext uri="{FF2B5EF4-FFF2-40B4-BE49-F238E27FC236}">
                  <a16:creationId xmlns:a16="http://schemas.microsoft.com/office/drawing/2014/main" id="{E521603F-5E67-2024-9E01-30F9A5800932}"/>
                </a:ext>
              </a:extLst>
            </p:cNvPr>
            <p:cNvSpPr/>
            <p:nvPr/>
          </p:nvSpPr>
          <p:spPr>
            <a:xfrm>
              <a:off x="4159530" y="3247792"/>
              <a:ext cx="4833511" cy="3542621"/>
            </a:xfrm>
            <a:prstGeom prst="roundRect">
              <a:avLst>
                <a:gd name="adj" fmla="val 4527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A3AF0EDF-B12E-E6AC-00FB-266A7CB35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t="17159"/>
            <a:stretch/>
          </p:blipFill>
          <p:spPr>
            <a:xfrm>
              <a:off x="5557648" y="6132788"/>
              <a:ext cx="407313" cy="199386"/>
            </a:xfrm>
            <a:prstGeom prst="rect">
              <a:avLst/>
            </a:prstGeom>
          </p:spPr>
        </p:pic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FB9039D7-9BF5-705C-FFA2-35E7C1BF6DF3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6062590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DFED8ED8-2C72-9AF6-BBF3-611340D7EBBB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741798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A0B30AB3-C2B9-57F1-EAB5-208BA0D4B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7507" y="5392716"/>
              <a:ext cx="3969728" cy="746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5B22F5C-9613-CA59-9EF5-C27CF351712B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078400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91E7CDF-30DA-F42F-22E7-1F1038CAFB8B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724775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135A641E-4351-3DF4-106E-A943BE849AC6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413686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8C9FE9AC-B4D4-2BA3-37E3-EBC93A938862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060219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B8FEBFDD-5D18-D3F1-715C-E00DB3587648}"/>
                </a:ext>
              </a:extLst>
            </p:cNvPr>
            <p:cNvGrpSpPr/>
            <p:nvPr/>
          </p:nvGrpSpPr>
          <p:grpSpPr>
            <a:xfrm>
              <a:off x="5486188" y="4472512"/>
              <a:ext cx="3076237" cy="296544"/>
              <a:chOff x="5140131" y="3546739"/>
              <a:chExt cx="3076237" cy="296544"/>
            </a:xfrm>
          </p:grpSpPr>
          <p:cxnSp>
            <p:nvCxnSpPr>
              <p:cNvPr id="2312" name="Gerader Verbinder 2311">
                <a:extLst>
                  <a:ext uri="{FF2B5EF4-FFF2-40B4-BE49-F238E27FC236}">
                    <a16:creationId xmlns:a16="http://schemas.microsoft.com/office/drawing/2014/main" id="{A451E4EC-7AA3-B359-DD3A-D361C3FAB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3528" y="3607137"/>
                <a:ext cx="2876993" cy="0"/>
              </a:xfrm>
              <a:prstGeom prst="line">
                <a:avLst/>
              </a:prstGeom>
              <a:ln>
                <a:solidFill>
                  <a:srgbClr val="00D9B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3" name="Ellipse 2312">
                <a:extLst>
                  <a:ext uri="{FF2B5EF4-FFF2-40B4-BE49-F238E27FC236}">
                    <a16:creationId xmlns:a16="http://schemas.microsoft.com/office/drawing/2014/main" id="{265A0A8E-FA33-5ADF-9377-0413D453D4B6}"/>
                  </a:ext>
                </a:extLst>
              </p:cNvPr>
              <p:cNvSpPr/>
              <p:nvPr/>
            </p:nvSpPr>
            <p:spPr>
              <a:xfrm>
                <a:off x="5635249" y="3546739"/>
                <a:ext cx="110246" cy="127367"/>
              </a:xfrm>
              <a:prstGeom prst="ellipse">
                <a:avLst/>
              </a:prstGeom>
              <a:solidFill>
                <a:srgbClr val="F7F7F7"/>
              </a:solidFill>
              <a:ln>
                <a:solidFill>
                  <a:srgbClr val="00D9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4" name="Textfeld 2313">
                <a:extLst>
                  <a:ext uri="{FF2B5EF4-FFF2-40B4-BE49-F238E27FC236}">
                    <a16:creationId xmlns:a16="http://schemas.microsoft.com/office/drawing/2014/main" id="{DA51E0AE-F647-2CA4-D1D8-34BA3A509813}"/>
                  </a:ext>
                </a:extLst>
              </p:cNvPr>
              <p:cNvSpPr txBox="1"/>
              <p:nvPr/>
            </p:nvSpPr>
            <p:spPr>
              <a:xfrm>
                <a:off x="5140131" y="3617260"/>
                <a:ext cx="4206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0km</a:t>
                </a:r>
              </a:p>
            </p:txBody>
          </p:sp>
          <p:sp>
            <p:nvSpPr>
              <p:cNvPr id="2315" name="Textfeld 2314">
                <a:extLst>
                  <a:ext uri="{FF2B5EF4-FFF2-40B4-BE49-F238E27FC236}">
                    <a16:creationId xmlns:a16="http://schemas.microsoft.com/office/drawing/2014/main" id="{5D7FA281-8180-6A38-79F5-EC332658427D}"/>
                  </a:ext>
                </a:extLst>
              </p:cNvPr>
              <p:cNvSpPr txBox="1"/>
              <p:nvPr/>
            </p:nvSpPr>
            <p:spPr>
              <a:xfrm>
                <a:off x="7645467" y="3624581"/>
                <a:ext cx="5709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100km+</a:t>
                </a:r>
              </a:p>
            </p:txBody>
          </p:sp>
          <p:cxnSp>
            <p:nvCxnSpPr>
              <p:cNvPr id="2316" name="Gerader Verbinder 2315">
                <a:extLst>
                  <a:ext uri="{FF2B5EF4-FFF2-40B4-BE49-F238E27FC236}">
                    <a16:creationId xmlns:a16="http://schemas.microsoft.com/office/drawing/2014/main" id="{2E462537-9B31-AA8C-E5C0-91963F7D6E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6536" y="355422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7" name="Gerader Verbinder 2316">
                <a:extLst>
                  <a:ext uri="{FF2B5EF4-FFF2-40B4-BE49-F238E27FC236}">
                    <a16:creationId xmlns:a16="http://schemas.microsoft.com/office/drawing/2014/main" id="{B78AC989-F1B3-3AE6-F5FC-8ED0D51EE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426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8" name="Gerader Verbinder 2317">
                <a:extLst>
                  <a:ext uri="{FF2B5EF4-FFF2-40B4-BE49-F238E27FC236}">
                    <a16:creationId xmlns:a16="http://schemas.microsoft.com/office/drawing/2014/main" id="{7A520E53-2CEC-0153-0F7B-911F1ECF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2586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9" name="Gerader Verbinder 2318">
                <a:extLst>
                  <a:ext uri="{FF2B5EF4-FFF2-40B4-BE49-F238E27FC236}">
                    <a16:creationId xmlns:a16="http://schemas.microsoft.com/office/drawing/2014/main" id="{3B0BD752-83A7-0D1A-A776-DA245728D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558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0" name="Gerader Verbinder 2319">
                <a:extLst>
                  <a:ext uri="{FF2B5EF4-FFF2-40B4-BE49-F238E27FC236}">
                    <a16:creationId xmlns:a16="http://schemas.microsoft.com/office/drawing/2014/main" id="{B214AF9D-DF5B-A3C3-6E28-18CA9943A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9820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1" name="Gerader Verbinder 2320">
                <a:extLst>
                  <a:ext uri="{FF2B5EF4-FFF2-40B4-BE49-F238E27FC236}">
                    <a16:creationId xmlns:a16="http://schemas.microsoft.com/office/drawing/2014/main" id="{E253D7BD-DCD8-9FF6-7C7C-E76B1CC4BE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616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2" name="Gerader Verbinder 2321">
                <a:extLst>
                  <a:ext uri="{FF2B5EF4-FFF2-40B4-BE49-F238E27FC236}">
                    <a16:creationId xmlns:a16="http://schemas.microsoft.com/office/drawing/2014/main" id="{6893E6C4-DF68-63B9-8598-5F4DC5D9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18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3" name="Gerader Verbinder 2322">
                <a:extLst>
                  <a:ext uri="{FF2B5EF4-FFF2-40B4-BE49-F238E27FC236}">
                    <a16:creationId xmlns:a16="http://schemas.microsoft.com/office/drawing/2014/main" id="{DD076D3D-C521-8242-DD26-260792496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7731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4" name="Textfeld 2323">
                <a:extLst>
                  <a:ext uri="{FF2B5EF4-FFF2-40B4-BE49-F238E27FC236}">
                    <a16:creationId xmlns:a16="http://schemas.microsoft.com/office/drawing/2014/main" id="{315E47B4-C31F-CB95-A41A-A81DB5BB364D}"/>
                  </a:ext>
                </a:extLst>
              </p:cNvPr>
              <p:cNvSpPr txBox="1"/>
              <p:nvPr/>
            </p:nvSpPr>
            <p:spPr>
              <a:xfrm>
                <a:off x="5430518" y="3627013"/>
                <a:ext cx="38084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5km</a:t>
                </a:r>
              </a:p>
            </p:txBody>
          </p:sp>
          <p:sp>
            <p:nvSpPr>
              <p:cNvPr id="2325" name="Textfeld 2324">
                <a:extLst>
                  <a:ext uri="{FF2B5EF4-FFF2-40B4-BE49-F238E27FC236}">
                    <a16:creationId xmlns:a16="http://schemas.microsoft.com/office/drawing/2014/main" id="{CA19E53C-6615-B5C8-8DC9-037FC659895C}"/>
                  </a:ext>
                </a:extLst>
              </p:cNvPr>
              <p:cNvSpPr txBox="1"/>
              <p:nvPr/>
            </p:nvSpPr>
            <p:spPr>
              <a:xfrm>
                <a:off x="5773239" y="3624877"/>
                <a:ext cx="4733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10km</a:t>
                </a:r>
              </a:p>
            </p:txBody>
          </p:sp>
          <p:sp>
            <p:nvSpPr>
              <p:cNvPr id="2326" name="Textfeld 2325">
                <a:extLst>
                  <a:ext uri="{FF2B5EF4-FFF2-40B4-BE49-F238E27FC236}">
                    <a16:creationId xmlns:a16="http://schemas.microsoft.com/office/drawing/2014/main" id="{5A07E0E9-C58D-8D50-B4B5-55C69B760BF1}"/>
                  </a:ext>
                </a:extLst>
              </p:cNvPr>
              <p:cNvSpPr txBox="1"/>
              <p:nvPr/>
            </p:nvSpPr>
            <p:spPr>
              <a:xfrm>
                <a:off x="6126022" y="3627839"/>
                <a:ext cx="45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20km</a:t>
                </a:r>
              </a:p>
            </p:txBody>
          </p:sp>
          <p:sp>
            <p:nvSpPr>
              <p:cNvPr id="2327" name="Textfeld 2326">
                <a:extLst>
                  <a:ext uri="{FF2B5EF4-FFF2-40B4-BE49-F238E27FC236}">
                    <a16:creationId xmlns:a16="http://schemas.microsoft.com/office/drawing/2014/main" id="{6A69E200-61E3-C854-5DC3-BFC5FEE36E22}"/>
                  </a:ext>
                </a:extLst>
              </p:cNvPr>
              <p:cNvSpPr txBox="1"/>
              <p:nvPr/>
            </p:nvSpPr>
            <p:spPr>
              <a:xfrm>
                <a:off x="6478355" y="3624462"/>
                <a:ext cx="4326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30km</a:t>
                </a:r>
              </a:p>
            </p:txBody>
          </p:sp>
          <p:sp>
            <p:nvSpPr>
              <p:cNvPr id="2328" name="Textfeld 2327">
                <a:extLst>
                  <a:ext uri="{FF2B5EF4-FFF2-40B4-BE49-F238E27FC236}">
                    <a16:creationId xmlns:a16="http://schemas.microsoft.com/office/drawing/2014/main" id="{3C215FE6-F773-B188-FD5A-E0DDF3FC108E}"/>
                  </a:ext>
                </a:extLst>
              </p:cNvPr>
              <p:cNvSpPr txBox="1"/>
              <p:nvPr/>
            </p:nvSpPr>
            <p:spPr>
              <a:xfrm>
                <a:off x="6767584" y="3626639"/>
                <a:ext cx="4487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40km</a:t>
                </a:r>
              </a:p>
            </p:txBody>
          </p:sp>
          <p:sp>
            <p:nvSpPr>
              <p:cNvPr id="2329" name="Textfeld 2328">
                <a:extLst>
                  <a:ext uri="{FF2B5EF4-FFF2-40B4-BE49-F238E27FC236}">
                    <a16:creationId xmlns:a16="http://schemas.microsoft.com/office/drawing/2014/main" id="{46BDF8D0-5250-160A-9265-5330B2E9095E}"/>
                  </a:ext>
                </a:extLst>
              </p:cNvPr>
              <p:cNvSpPr txBox="1"/>
              <p:nvPr/>
            </p:nvSpPr>
            <p:spPr>
              <a:xfrm>
                <a:off x="7088004" y="3626597"/>
                <a:ext cx="4487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50km</a:t>
                </a:r>
              </a:p>
            </p:txBody>
          </p:sp>
          <p:sp>
            <p:nvSpPr>
              <p:cNvPr id="2330" name="Textfeld 2329">
                <a:extLst>
                  <a:ext uri="{FF2B5EF4-FFF2-40B4-BE49-F238E27FC236}">
                    <a16:creationId xmlns:a16="http://schemas.microsoft.com/office/drawing/2014/main" id="{B73832BB-7954-5FBE-E61D-A919DE75AC89}"/>
                  </a:ext>
                </a:extLst>
              </p:cNvPr>
              <p:cNvSpPr txBox="1"/>
              <p:nvPr/>
            </p:nvSpPr>
            <p:spPr>
              <a:xfrm>
                <a:off x="7381448" y="3624660"/>
                <a:ext cx="495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60km</a:t>
                </a:r>
              </a:p>
            </p:txBody>
          </p:sp>
        </p:grpSp>
        <p:sp>
          <p:nvSpPr>
            <p:cNvPr id="94" name="Rechteck: abgerundete Ecken 93">
              <a:extLst>
                <a:ext uri="{FF2B5EF4-FFF2-40B4-BE49-F238E27FC236}">
                  <a16:creationId xmlns:a16="http://schemas.microsoft.com/office/drawing/2014/main" id="{2ABCCCD1-B373-7137-D740-F61FC16E9D1E}"/>
                </a:ext>
              </a:extLst>
            </p:cNvPr>
            <p:cNvSpPr/>
            <p:nvPr/>
          </p:nvSpPr>
          <p:spPr>
            <a:xfrm>
              <a:off x="5557648" y="5122880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18.04.2024</a:t>
              </a:r>
            </a:p>
          </p:txBody>
        </p:sp>
        <p:sp>
          <p:nvSpPr>
            <p:cNvPr id="96" name="Rechteck: abgerundete Ecken 95">
              <a:extLst>
                <a:ext uri="{FF2B5EF4-FFF2-40B4-BE49-F238E27FC236}">
                  <a16:creationId xmlns:a16="http://schemas.microsoft.com/office/drawing/2014/main" id="{BFA337D5-24B8-85E5-35DD-4B59B148BE47}"/>
                </a:ext>
              </a:extLst>
            </p:cNvPr>
            <p:cNvSpPr/>
            <p:nvPr/>
          </p:nvSpPr>
          <p:spPr>
            <a:xfrm>
              <a:off x="7324321" y="6464309"/>
              <a:ext cx="1046048" cy="27918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anwenden</a:t>
              </a:r>
            </a:p>
          </p:txBody>
        </p:sp>
        <p:sp>
          <p:nvSpPr>
            <p:cNvPr id="97" name="Rechteck: abgerundete Ecken 96">
              <a:extLst>
                <a:ext uri="{FF2B5EF4-FFF2-40B4-BE49-F238E27FC236}">
                  <a16:creationId xmlns:a16="http://schemas.microsoft.com/office/drawing/2014/main" id="{C989453D-7692-A93E-02BD-14C28577DD10}"/>
                </a:ext>
              </a:extLst>
            </p:cNvPr>
            <p:cNvSpPr/>
            <p:nvPr/>
          </p:nvSpPr>
          <p:spPr>
            <a:xfrm>
              <a:off x="4631801" y="6468465"/>
              <a:ext cx="1046048" cy="279188"/>
            </a:xfrm>
            <a:prstGeom prst="roundRect">
              <a:avLst/>
            </a:prstGeom>
            <a:solidFill>
              <a:srgbClr val="FE444D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zurücksetzten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ACEC4914-B003-B1BF-AFC7-4533C5D1B0CC}"/>
                </a:ext>
              </a:extLst>
            </p:cNvPr>
            <p:cNvSpPr txBox="1"/>
            <p:nvPr/>
          </p:nvSpPr>
          <p:spPr>
            <a:xfrm>
              <a:off x="4597964" y="3395514"/>
              <a:ext cx="4511357" cy="380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/>
                <a:t>Region</a:t>
              </a:r>
            </a:p>
            <a:p>
              <a:endParaRPr lang="de-DE" sz="1100"/>
            </a:p>
            <a:p>
              <a:r>
                <a:rPr lang="de-DE" sz="1100"/>
                <a:t>Eventgröße</a:t>
              </a:r>
            </a:p>
            <a:p>
              <a:endParaRPr lang="de-DE" sz="1100"/>
            </a:p>
            <a:p>
              <a:r>
                <a:rPr lang="de-DE" sz="1100"/>
                <a:t>Ticketpreis</a:t>
              </a:r>
            </a:p>
            <a:p>
              <a:endParaRPr lang="de-DE" sz="1100"/>
            </a:p>
            <a:p>
              <a:r>
                <a:rPr lang="de-DE" sz="1100"/>
                <a:t>Entfernung</a:t>
              </a:r>
              <a:br>
                <a:rPr lang="de-DE" sz="1100"/>
              </a:br>
              <a:endParaRPr lang="de-DE" sz="1100"/>
            </a:p>
            <a:p>
              <a:r>
                <a:rPr lang="de-DE" sz="1100"/>
                <a:t>Alter</a:t>
              </a:r>
            </a:p>
            <a:p>
              <a:endParaRPr lang="de-DE" sz="1100"/>
            </a:p>
            <a:p>
              <a:r>
                <a:rPr lang="de-DE" sz="1100"/>
                <a:t>Datum</a:t>
              </a:r>
            </a:p>
            <a:p>
              <a:endParaRPr lang="de-DE" sz="1100"/>
            </a:p>
            <a:p>
              <a:r>
                <a:rPr lang="de-DE" sz="1100"/>
                <a:t>Startzeit</a:t>
              </a:r>
            </a:p>
            <a:p>
              <a:endParaRPr lang="de-DE" sz="1100"/>
            </a:p>
            <a:p>
              <a:r>
                <a:rPr lang="de-DE" sz="1100"/>
                <a:t>Dauer</a:t>
              </a:r>
            </a:p>
            <a:p>
              <a:endParaRPr lang="de-DE" sz="1100"/>
            </a:p>
            <a:p>
              <a:r>
                <a:rPr lang="de-DE" sz="1100"/>
                <a:t>Open Air</a:t>
              </a:r>
              <a:endParaRPr lang="de-DE"/>
            </a:p>
            <a:p>
              <a:endParaRPr lang="de-DE"/>
            </a:p>
            <a:p>
              <a:endParaRPr lang="de-DE"/>
            </a:p>
            <a:p>
              <a:endParaRPr lang="de-DE"/>
            </a:p>
          </p:txBody>
        </p:sp>
        <p:sp>
          <p:nvSpPr>
            <p:cNvPr id="99" name="Rechteck: abgerundete Ecken 98">
              <a:extLst>
                <a:ext uri="{FF2B5EF4-FFF2-40B4-BE49-F238E27FC236}">
                  <a16:creationId xmlns:a16="http://schemas.microsoft.com/office/drawing/2014/main" id="{FC6F113A-BB3D-D0A6-9CD1-B6186E995037}"/>
                </a:ext>
              </a:extLst>
            </p:cNvPr>
            <p:cNvSpPr/>
            <p:nvPr/>
          </p:nvSpPr>
          <p:spPr>
            <a:xfrm>
              <a:off x="5557648" y="4147151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 b="0" i="0">
                  <a:solidFill>
                    <a:srgbClr val="DEDEDE"/>
                  </a:solidFill>
                  <a:effectLst/>
                  <a:latin typeface="Google Sans"/>
                </a:rPr>
                <a:t>€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F738682D-E2AB-BDEA-7432-A0F2E05E331D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4265228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B38F113B-3FC0-8690-743C-6FC5E8ACE5D2}"/>
                </a:ext>
              </a:extLst>
            </p:cNvPr>
            <p:cNvSpPr/>
            <p:nvPr/>
          </p:nvSpPr>
          <p:spPr>
            <a:xfrm>
              <a:off x="5557648" y="4804229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48382A5C-398D-BD90-FAE9-529C54DC9B99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4922306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hteck: abgerundete Ecken 103">
              <a:extLst>
                <a:ext uri="{FF2B5EF4-FFF2-40B4-BE49-F238E27FC236}">
                  <a16:creationId xmlns:a16="http://schemas.microsoft.com/office/drawing/2014/main" id="{A29A72E6-BA3D-6FFC-7614-204EE308346F}"/>
                </a:ext>
              </a:extLst>
            </p:cNvPr>
            <p:cNvSpPr/>
            <p:nvPr/>
          </p:nvSpPr>
          <p:spPr>
            <a:xfrm>
              <a:off x="5557648" y="5468704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17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12832C0C-30F5-9902-45D5-F53318C64298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586781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hteck: abgerundete Ecken 105">
              <a:extLst>
                <a:ext uri="{FF2B5EF4-FFF2-40B4-BE49-F238E27FC236}">
                  <a16:creationId xmlns:a16="http://schemas.microsoft.com/office/drawing/2014/main" id="{048EA926-B119-2AED-3FA6-4ABCA84E6925}"/>
                </a:ext>
              </a:extLst>
            </p:cNvPr>
            <p:cNvSpPr/>
            <p:nvPr/>
          </p:nvSpPr>
          <p:spPr>
            <a:xfrm>
              <a:off x="5557648" y="3766967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Personen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503CCAD5-95AE-C4E3-BC26-407E7C179B98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3885044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hteck: abgerundete Ecken 107">
              <a:extLst>
                <a:ext uri="{FF2B5EF4-FFF2-40B4-BE49-F238E27FC236}">
                  <a16:creationId xmlns:a16="http://schemas.microsoft.com/office/drawing/2014/main" id="{4DC7B79A-B512-9AB6-3984-855A7AAB9A5D}"/>
                </a:ext>
              </a:extLst>
            </p:cNvPr>
            <p:cNvSpPr/>
            <p:nvPr/>
          </p:nvSpPr>
          <p:spPr>
            <a:xfrm>
              <a:off x="5557648" y="5805144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05556813-F78D-04F2-F180-A5609A6EA373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923221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hteck: abgerundete Ecken 115">
              <a:extLst>
                <a:ext uri="{FF2B5EF4-FFF2-40B4-BE49-F238E27FC236}">
                  <a16:creationId xmlns:a16="http://schemas.microsoft.com/office/drawing/2014/main" id="{320C7D45-3D61-DCE2-04D6-C82D00F7A002}"/>
                </a:ext>
              </a:extLst>
            </p:cNvPr>
            <p:cNvSpPr/>
            <p:nvPr/>
          </p:nvSpPr>
          <p:spPr>
            <a:xfrm>
              <a:off x="7213648" y="5120118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20.04.2024</a:t>
              </a:r>
            </a:p>
          </p:txBody>
        </p:sp>
        <p:sp>
          <p:nvSpPr>
            <p:cNvPr id="123" name="Rechteck: abgerundete Ecken 122">
              <a:extLst>
                <a:ext uri="{FF2B5EF4-FFF2-40B4-BE49-F238E27FC236}">
                  <a16:creationId xmlns:a16="http://schemas.microsoft.com/office/drawing/2014/main" id="{38C8A5C4-0798-179F-A2D8-C76014E94EB7}"/>
                </a:ext>
              </a:extLst>
            </p:cNvPr>
            <p:cNvSpPr/>
            <p:nvPr/>
          </p:nvSpPr>
          <p:spPr>
            <a:xfrm>
              <a:off x="7213648" y="4144389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 b="0" i="0">
                  <a:solidFill>
                    <a:srgbClr val="DEDEDE"/>
                  </a:solidFill>
                  <a:effectLst/>
                  <a:latin typeface="Google Sans"/>
                </a:rPr>
                <a:t>€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04" name="Rechteck: abgerundete Ecken 2303">
              <a:extLst>
                <a:ext uri="{FF2B5EF4-FFF2-40B4-BE49-F238E27FC236}">
                  <a16:creationId xmlns:a16="http://schemas.microsoft.com/office/drawing/2014/main" id="{3806266F-1EF6-84C9-FCD5-BE5E6C4FD5D9}"/>
                </a:ext>
              </a:extLst>
            </p:cNvPr>
            <p:cNvSpPr/>
            <p:nvPr/>
          </p:nvSpPr>
          <p:spPr>
            <a:xfrm>
              <a:off x="7213648" y="4801467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05" name="Rechteck: abgerundete Ecken 2304">
              <a:extLst>
                <a:ext uri="{FF2B5EF4-FFF2-40B4-BE49-F238E27FC236}">
                  <a16:creationId xmlns:a16="http://schemas.microsoft.com/office/drawing/2014/main" id="{E8F90DF5-CCB8-1D30-B841-79DBDC7768AE}"/>
                </a:ext>
              </a:extLst>
            </p:cNvPr>
            <p:cNvSpPr/>
            <p:nvPr/>
          </p:nvSpPr>
          <p:spPr>
            <a:xfrm>
              <a:off x="7213648" y="546594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20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06" name="Rechteck: abgerundete Ecken 2305">
              <a:extLst>
                <a:ext uri="{FF2B5EF4-FFF2-40B4-BE49-F238E27FC236}">
                  <a16:creationId xmlns:a16="http://schemas.microsoft.com/office/drawing/2014/main" id="{877925AA-295C-4066-054D-6DDADE7A04B8}"/>
                </a:ext>
              </a:extLst>
            </p:cNvPr>
            <p:cNvSpPr/>
            <p:nvPr/>
          </p:nvSpPr>
          <p:spPr>
            <a:xfrm>
              <a:off x="7213648" y="3764205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Personen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07" name="Rechteck: abgerundete Ecken 2306">
              <a:extLst>
                <a:ext uri="{FF2B5EF4-FFF2-40B4-BE49-F238E27FC236}">
                  <a16:creationId xmlns:a16="http://schemas.microsoft.com/office/drawing/2014/main" id="{AFAAF0DE-0836-9497-7970-FADD0B152FC5}"/>
                </a:ext>
              </a:extLst>
            </p:cNvPr>
            <p:cNvSpPr/>
            <p:nvPr/>
          </p:nvSpPr>
          <p:spPr>
            <a:xfrm>
              <a:off x="7213648" y="580238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7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08" name="Gerader Verbinder 2307">
              <a:extLst>
                <a:ext uri="{FF2B5EF4-FFF2-40B4-BE49-F238E27FC236}">
                  <a16:creationId xmlns:a16="http://schemas.microsoft.com/office/drawing/2014/main" id="{48867C6B-97D6-44DC-8CA7-6EEEDE32C379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231655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9" name="Gerader Verbinder 2308">
              <a:extLst>
                <a:ext uri="{FF2B5EF4-FFF2-40B4-BE49-F238E27FC236}">
                  <a16:creationId xmlns:a16="http://schemas.microsoft.com/office/drawing/2014/main" id="{628CBA4D-C2EB-E8F1-104B-82B439309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6395782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0" name="Gerader Verbinder 2309">
              <a:extLst>
                <a:ext uri="{FF2B5EF4-FFF2-40B4-BE49-F238E27FC236}">
                  <a16:creationId xmlns:a16="http://schemas.microsoft.com/office/drawing/2014/main" id="{558D5802-BB69-9C95-D0E4-E78616F46E8A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3686507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11" name="Rechteck: abgerundete Ecken 2310">
              <a:extLst>
                <a:ext uri="{FF2B5EF4-FFF2-40B4-BE49-F238E27FC236}">
                  <a16:creationId xmlns:a16="http://schemas.microsoft.com/office/drawing/2014/main" id="{090B602B-2142-3672-ABE1-C308C2CA7173}"/>
                </a:ext>
              </a:extLst>
            </p:cNvPr>
            <p:cNvSpPr/>
            <p:nvPr/>
          </p:nvSpPr>
          <p:spPr>
            <a:xfrm>
              <a:off x="5557648" y="3393255"/>
              <a:ext cx="2819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32427 Minden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</p:grpSp>
      <p:sp>
        <p:nvSpPr>
          <p:cNvPr id="2332" name="Rechteck: abgerundete Ecken 2331">
            <a:hlinkClick r:id="rId43" action="ppaction://hlinksldjump"/>
            <a:extLst>
              <a:ext uri="{FF2B5EF4-FFF2-40B4-BE49-F238E27FC236}">
                <a16:creationId xmlns:a16="http://schemas.microsoft.com/office/drawing/2014/main" id="{67CFAFEB-0DF2-D7E5-96B7-3379E2DB456C}"/>
              </a:ext>
            </a:extLst>
          </p:cNvPr>
          <p:cNvSpPr/>
          <p:nvPr/>
        </p:nvSpPr>
        <p:spPr>
          <a:xfrm>
            <a:off x="10909464" y="301837"/>
            <a:ext cx="1046048" cy="279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</p:spTree>
    <p:extLst>
      <p:ext uri="{BB962C8B-B14F-4D97-AF65-F5344CB8AC3E}">
        <p14:creationId xmlns:p14="http://schemas.microsoft.com/office/powerpoint/2010/main" val="32651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9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1" fill="hold">
                      <p:stCondLst>
                        <p:cond delay="0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495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6" fill="hold">
                      <p:stCondLst>
                        <p:cond delay="0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502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3" fill="hold">
                      <p:stCondLst>
                        <p:cond delay="0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50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0" fill="hold">
                      <p:stCondLst>
                        <p:cond delay="0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18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9" fill="hold">
                      <p:stCondLst>
                        <p:cond delay="0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  <p:bldP spid="32" grpId="10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4" grpId="8"/>
      <p:bldP spid="34" grpId="9"/>
      <p:bldP spid="34" grpId="10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9" grpId="10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79" grpId="0" animBg="1"/>
      <p:bldP spid="79" grpId="1" animBg="1"/>
      <p:bldP spid="80" grpId="0" animBg="1"/>
      <p:bldP spid="8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DF485756-DF3D-11F6-F274-0202EB0AAF16}"/>
              </a:ext>
            </a:extLst>
          </p:cNvPr>
          <p:cNvGrpSpPr/>
          <p:nvPr/>
        </p:nvGrpSpPr>
        <p:grpSpPr>
          <a:xfrm>
            <a:off x="248718" y="3689731"/>
            <a:ext cx="11517139" cy="2909036"/>
            <a:chOff x="248718" y="3689731"/>
            <a:chExt cx="11517139" cy="2909036"/>
          </a:xfrm>
        </p:grpSpPr>
        <p:grpSp>
          <p:nvGrpSpPr>
            <p:cNvPr id="2368" name="Gruppieren 2367">
              <a:extLst>
                <a:ext uri="{FF2B5EF4-FFF2-40B4-BE49-F238E27FC236}">
                  <a16:creationId xmlns:a16="http://schemas.microsoft.com/office/drawing/2014/main" id="{9E54B4C3-50EC-EED6-DB28-3EFBC22F19FB}"/>
                </a:ext>
              </a:extLst>
            </p:cNvPr>
            <p:cNvGrpSpPr/>
            <p:nvPr/>
          </p:nvGrpSpPr>
          <p:grpSpPr>
            <a:xfrm>
              <a:off x="248718" y="3689731"/>
              <a:ext cx="11517139" cy="2909036"/>
              <a:chOff x="248718" y="3689731"/>
              <a:chExt cx="11517139" cy="2909036"/>
            </a:xfrm>
          </p:grpSpPr>
          <p:grpSp>
            <p:nvGrpSpPr>
              <p:cNvPr id="2383" name="Gruppieren 2382">
                <a:extLst>
                  <a:ext uri="{FF2B5EF4-FFF2-40B4-BE49-F238E27FC236}">
                    <a16:creationId xmlns:a16="http://schemas.microsoft.com/office/drawing/2014/main" id="{63821E1C-5F12-4383-DB3B-27C0100B89F0}"/>
                  </a:ext>
                </a:extLst>
              </p:cNvPr>
              <p:cNvGrpSpPr/>
              <p:nvPr/>
            </p:nvGrpSpPr>
            <p:grpSpPr>
              <a:xfrm>
                <a:off x="248718" y="3689731"/>
                <a:ext cx="11517139" cy="2909036"/>
                <a:chOff x="248718" y="3689731"/>
                <a:chExt cx="11517139" cy="2909036"/>
              </a:xfrm>
            </p:grpSpPr>
            <p:sp>
              <p:nvSpPr>
                <p:cNvPr id="2391" name="Rechteck: abgerundete Ecken 2390">
                  <a:extLst>
                    <a:ext uri="{FF2B5EF4-FFF2-40B4-BE49-F238E27FC236}">
                      <a16:creationId xmlns:a16="http://schemas.microsoft.com/office/drawing/2014/main" id="{D3FAF134-6B62-F32B-CC56-88BE7D06B8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718" y="3689733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392" name="Picture 8" descr="Konzert, Konfetti, Feier, Veranstaltung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2142BA5C-7AEC-6944-7E99-70884C24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941" y="3773916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393" name="Textfeld 2392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98088A13-F1A4-D746-5331-9C2D3A0081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13031" y="3756282"/>
                  <a:ext cx="160134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2394" name="Textfeld 2393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2B6007EA-6D74-DBE0-430B-C4F3452A3B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3516" y="4064059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2395" name="Rechteck: abgerundete Ecken 2394">
                  <a:extLst>
                    <a:ext uri="{FF2B5EF4-FFF2-40B4-BE49-F238E27FC236}">
                      <a16:creationId xmlns:a16="http://schemas.microsoft.com/office/drawing/2014/main" id="{D59F209F-BDB4-C7DF-6E51-ADC3151668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11807" y="4714479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2396" name="Grafik 2395" descr="Lesezeichen Silhouette">
                  <a:extLst>
                    <a:ext uri="{FF2B5EF4-FFF2-40B4-BE49-F238E27FC236}">
                      <a16:creationId xmlns:a16="http://schemas.microsoft.com/office/drawing/2014/main" id="{E5D7BAF6-16C6-DB1D-04F3-26CE17F66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1216" y="3773916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2397" name="Rechteck: abgerundete Ecken 2396">
                  <a:extLst>
                    <a:ext uri="{FF2B5EF4-FFF2-40B4-BE49-F238E27FC236}">
                      <a16:creationId xmlns:a16="http://schemas.microsoft.com/office/drawing/2014/main" id="{45053880-A4ED-7677-E13D-210705DFEA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161310" y="3689735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398" name="Picture 8" descr="Konzert, Konfetti, Feier, Veranstaltung">
                  <a:extLst>
                    <a:ext uri="{FF2B5EF4-FFF2-40B4-BE49-F238E27FC236}">
                      <a16:creationId xmlns:a16="http://schemas.microsoft.com/office/drawing/2014/main" id="{9631E6A5-A62D-CB72-A7C4-A055567F2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6533" y="3773918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399" name="Textfeld 2398">
                  <a:extLst>
                    <a:ext uri="{FF2B5EF4-FFF2-40B4-BE49-F238E27FC236}">
                      <a16:creationId xmlns:a16="http://schemas.microsoft.com/office/drawing/2014/main" id="{F8D77092-0AA7-4EBB-C102-3CD14FCAF8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5624" y="3756284"/>
                  <a:ext cx="1592662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2400" name="Textfeld 2399">
                  <a:extLst>
                    <a:ext uri="{FF2B5EF4-FFF2-40B4-BE49-F238E27FC236}">
                      <a16:creationId xmlns:a16="http://schemas.microsoft.com/office/drawing/2014/main" id="{FE2063EA-9AC1-7D65-2310-EB75CD6190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46108" y="4064061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2401" name="Rechteck: abgerundete Ecken 2400">
                  <a:extLst>
                    <a:ext uri="{FF2B5EF4-FFF2-40B4-BE49-F238E27FC236}">
                      <a16:creationId xmlns:a16="http://schemas.microsoft.com/office/drawing/2014/main" id="{0148A9AD-3DC1-6ADF-3703-F978BEFFE7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4399" y="4714481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2402" name="Grafik 2401" descr="Lesezeichen Silhouette">
                  <a:extLst>
                    <a:ext uri="{FF2B5EF4-FFF2-40B4-BE49-F238E27FC236}">
                      <a16:creationId xmlns:a16="http://schemas.microsoft.com/office/drawing/2014/main" id="{24B02179-EA51-CF2B-46B6-B0E31333DB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3808" y="3773918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2403" name="Rechteck: abgerundete Ecken 2402">
                  <a:extLst>
                    <a:ext uri="{FF2B5EF4-FFF2-40B4-BE49-F238E27FC236}">
                      <a16:creationId xmlns:a16="http://schemas.microsoft.com/office/drawing/2014/main" id="{9FD70445-B1B0-B665-AA85-F5121588E9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3902" y="3689731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404" name="Picture 8" descr="Konzert, Konfetti, Feier, Veranstaltung">
                  <a:extLst>
                    <a:ext uri="{FF2B5EF4-FFF2-40B4-BE49-F238E27FC236}">
                      <a16:creationId xmlns:a16="http://schemas.microsoft.com/office/drawing/2014/main" id="{E19652CE-B358-2AA2-5E9C-939D41298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9125" y="3773914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405" name="Textfeld 2404">
                  <a:extLst>
                    <a:ext uri="{FF2B5EF4-FFF2-40B4-BE49-F238E27FC236}">
                      <a16:creationId xmlns:a16="http://schemas.microsoft.com/office/drawing/2014/main" id="{C7B8BC20-2A6A-5B91-C113-75B271E824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38215" y="3756280"/>
                  <a:ext cx="167788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2406" name="Textfeld 2405">
                  <a:extLst>
                    <a:ext uri="{FF2B5EF4-FFF2-40B4-BE49-F238E27FC236}">
                      <a16:creationId xmlns:a16="http://schemas.microsoft.com/office/drawing/2014/main" id="{0A88D0AF-6E9F-6127-C8A8-E4EE50272D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58700" y="4064057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2407" name="Rechteck: abgerundete Ecken 2406">
                  <a:extLst>
                    <a:ext uri="{FF2B5EF4-FFF2-40B4-BE49-F238E27FC236}">
                      <a16:creationId xmlns:a16="http://schemas.microsoft.com/office/drawing/2014/main" id="{33172F0B-1F70-F221-8B04-C4D02CDF69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6991" y="4714477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2408" name="Grafik 2407" descr="Lesezeichen Silhouette">
                  <a:extLst>
                    <a:ext uri="{FF2B5EF4-FFF2-40B4-BE49-F238E27FC236}">
                      <a16:creationId xmlns:a16="http://schemas.microsoft.com/office/drawing/2014/main" id="{B18ACF37-C1B4-8838-927D-CAE9B8ED1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6400" y="3773914"/>
                  <a:ext cx="293128" cy="293128"/>
                </a:xfrm>
                <a:prstGeom prst="rect">
                  <a:avLst/>
                </a:prstGeom>
              </p:spPr>
            </p:pic>
            <p:pic>
              <p:nvPicPr>
                <p:cNvPr id="2409" name="Picture 8" descr="Konzert, Konfetti, Feier, Veranstaltung">
                  <a:extLst>
                    <a:ext uri="{FF2B5EF4-FFF2-40B4-BE49-F238E27FC236}">
                      <a16:creationId xmlns:a16="http://schemas.microsoft.com/office/drawing/2014/main" id="{8B5850E7-A34E-4FE9-9E97-33676818D0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941" y="5314283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410" name="Textfeld 2409">
                  <a:extLst>
                    <a:ext uri="{FF2B5EF4-FFF2-40B4-BE49-F238E27FC236}">
                      <a16:creationId xmlns:a16="http://schemas.microsoft.com/office/drawing/2014/main" id="{06DE9C43-D167-8755-27CF-C0D418D3419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13032" y="5296649"/>
                  <a:ext cx="1592662" cy="52322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  <a:p>
                  <a:endParaRPr lang="de-DE" sz="1400"/>
                </a:p>
              </p:txBody>
            </p:sp>
            <p:sp>
              <p:nvSpPr>
                <p:cNvPr id="2411" name="Textfeld 2410">
                  <a:extLst>
                    <a:ext uri="{FF2B5EF4-FFF2-40B4-BE49-F238E27FC236}">
                      <a16:creationId xmlns:a16="http://schemas.microsoft.com/office/drawing/2014/main" id="{46EA7FA2-D6DF-2AB7-BCAD-934D854B8F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3516" y="5604426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2412" name="Rechteck: abgerundete Ecken 2411">
                  <a:extLst>
                    <a:ext uri="{FF2B5EF4-FFF2-40B4-BE49-F238E27FC236}">
                      <a16:creationId xmlns:a16="http://schemas.microsoft.com/office/drawing/2014/main" id="{58F74996-09FF-0EBB-1FDA-A12E1CFF7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11807" y="6254846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2413" name="Grafik 2412" descr="Lesezeichen Silhouette">
                  <a:extLst>
                    <a:ext uri="{FF2B5EF4-FFF2-40B4-BE49-F238E27FC236}">
                      <a16:creationId xmlns:a16="http://schemas.microsoft.com/office/drawing/2014/main" id="{A28CC2C5-D0F1-91F3-EB64-CCAA849C1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1216" y="5314283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2414" name="Rechteck: abgerundete Ecken 2413">
                  <a:extLst>
                    <a:ext uri="{FF2B5EF4-FFF2-40B4-BE49-F238E27FC236}">
                      <a16:creationId xmlns:a16="http://schemas.microsoft.com/office/drawing/2014/main" id="{9A1AA560-F186-8D2F-1EEE-A1A723CBBE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161310" y="5230102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415" name="Picture 8" descr="Konzert, Konfetti, Feier, Veranstaltung">
                  <a:extLst>
                    <a:ext uri="{FF2B5EF4-FFF2-40B4-BE49-F238E27FC236}">
                      <a16:creationId xmlns:a16="http://schemas.microsoft.com/office/drawing/2014/main" id="{2B7BECD1-6C58-DF02-0D25-37FE27FC93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6533" y="5314285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416" name="Textfeld 2415">
                  <a:extLst>
                    <a:ext uri="{FF2B5EF4-FFF2-40B4-BE49-F238E27FC236}">
                      <a16:creationId xmlns:a16="http://schemas.microsoft.com/office/drawing/2014/main" id="{8365F1F4-2028-3E75-D204-357F09B4DB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5624" y="5296651"/>
                  <a:ext cx="1592662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2417" name="Textfeld 2416">
                  <a:extLst>
                    <a:ext uri="{FF2B5EF4-FFF2-40B4-BE49-F238E27FC236}">
                      <a16:creationId xmlns:a16="http://schemas.microsoft.com/office/drawing/2014/main" id="{92FB7886-7962-8B95-6D16-7F93547BD70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46108" y="5604428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2418" name="Rechteck: abgerundete Ecken 2417">
                  <a:extLst>
                    <a:ext uri="{FF2B5EF4-FFF2-40B4-BE49-F238E27FC236}">
                      <a16:creationId xmlns:a16="http://schemas.microsoft.com/office/drawing/2014/main" id="{D44AF314-CC39-2F35-EE92-9CF731BF6DB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4399" y="6254848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2419" name="Grafik 2418" descr="Lesezeichen Silhouette">
                  <a:extLst>
                    <a:ext uri="{FF2B5EF4-FFF2-40B4-BE49-F238E27FC236}">
                      <a16:creationId xmlns:a16="http://schemas.microsoft.com/office/drawing/2014/main" id="{9FD85C60-CF6C-E54F-6345-44041AE14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3808" y="5314285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2420" name="Rechteck: abgerundete Ecken 2419">
                  <a:extLst>
                    <a:ext uri="{FF2B5EF4-FFF2-40B4-BE49-F238E27FC236}">
                      <a16:creationId xmlns:a16="http://schemas.microsoft.com/office/drawing/2014/main" id="{C62D106D-1EB0-C307-A6A8-FE4F241839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3902" y="5230098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421" name="Picture 8" descr="Konzert, Konfetti, Feier, Veranstaltung">
                  <a:extLst>
                    <a:ext uri="{FF2B5EF4-FFF2-40B4-BE49-F238E27FC236}">
                      <a16:creationId xmlns:a16="http://schemas.microsoft.com/office/drawing/2014/main" id="{4251F50F-AF5A-AF7D-B5D5-22A515A0D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9125" y="5314281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422" name="Textfeld 2421">
                  <a:extLst>
                    <a:ext uri="{FF2B5EF4-FFF2-40B4-BE49-F238E27FC236}">
                      <a16:creationId xmlns:a16="http://schemas.microsoft.com/office/drawing/2014/main" id="{28F92450-5E41-D7D5-4203-DB8B73D8B7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38215" y="5296647"/>
                  <a:ext cx="170391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2423" name="Textfeld 2422">
                  <a:extLst>
                    <a:ext uri="{FF2B5EF4-FFF2-40B4-BE49-F238E27FC236}">
                      <a16:creationId xmlns:a16="http://schemas.microsoft.com/office/drawing/2014/main" id="{DFA18CC4-9743-D4B8-A368-C94380437C3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58700" y="5604424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2424" name="Rechteck: abgerundete Ecken 2423">
                  <a:extLst>
                    <a:ext uri="{FF2B5EF4-FFF2-40B4-BE49-F238E27FC236}">
                      <a16:creationId xmlns:a16="http://schemas.microsoft.com/office/drawing/2014/main" id="{54417D04-406D-4E92-91BC-D95D1FC3D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6991" y="6254844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2425" name="Grafik 2424" descr="Lesezeichen Silhouette">
                  <a:extLst>
                    <a:ext uri="{FF2B5EF4-FFF2-40B4-BE49-F238E27FC236}">
                      <a16:creationId xmlns:a16="http://schemas.microsoft.com/office/drawing/2014/main" id="{6622B7AC-8A3F-8C48-1777-07925B254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6400" y="5314281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2426" name="Rechteck: abgerundete Ecken 2425">
                  <a:extLst>
                    <a:ext uri="{FF2B5EF4-FFF2-40B4-BE49-F238E27FC236}">
                      <a16:creationId xmlns:a16="http://schemas.microsoft.com/office/drawing/2014/main" id="{99E6C39D-9400-BF59-5CF9-6609BF8F17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718" y="5230100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384" name="Picture 4" descr="Campus Minden | Hochschule Bielefeld (HSBI)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CD7CDDB-0C23-9C40-A3E4-1D1B76156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325258" y="376310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86" name="Picture 4" descr="Campus Minden | Hochschule Bielefeld (HSBI)">
                <a:extLst>
                  <a:ext uri="{FF2B5EF4-FFF2-40B4-BE49-F238E27FC236}">
                    <a16:creationId xmlns:a16="http://schemas.microsoft.com/office/drawing/2014/main" id="{C3C29F5A-AD92-82FA-E6AC-1DDE6BDAD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327074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87" name="Picture 4" descr="Campus Minden | Hochschule Bielefeld (HSBI)">
                <a:extLst>
                  <a:ext uri="{FF2B5EF4-FFF2-40B4-BE49-F238E27FC236}">
                    <a16:creationId xmlns:a16="http://schemas.microsoft.com/office/drawing/2014/main" id="{D9DE73AE-6C18-930D-B256-537B6D955C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4245237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88" name="Picture 4" descr="Campus Minden | Hochschule Bielefeld (HSBI)">
                <a:extLst>
                  <a:ext uri="{FF2B5EF4-FFF2-40B4-BE49-F238E27FC236}">
                    <a16:creationId xmlns:a16="http://schemas.microsoft.com/office/drawing/2014/main" id="{0AB6C9A4-6195-409C-32DB-C967CFFEA7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8150442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89" name="Picture 4" descr="Campus Minden | Hochschule Bielefeld (HSBI)">
                <a:extLst>
                  <a:ext uri="{FF2B5EF4-FFF2-40B4-BE49-F238E27FC236}">
                    <a16:creationId xmlns:a16="http://schemas.microsoft.com/office/drawing/2014/main" id="{49BFFF07-AC14-4F34-AAC3-3A8F494D71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8164532" y="377391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90" name="Picture 4" descr="Campus Minden | Hochschule Bielefeld (HSBI)">
                <a:extLst>
                  <a:ext uri="{FF2B5EF4-FFF2-40B4-BE49-F238E27FC236}">
                    <a16:creationId xmlns:a16="http://schemas.microsoft.com/office/drawing/2014/main" id="{44BA8D9E-03B3-677F-88C7-3F1152962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4242795" y="377391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2369" name="Picture 2" descr="DJ mixing tracks on a mixer in a nightclub">
              <a:extLst>
                <a:ext uri="{FF2B5EF4-FFF2-40B4-BE49-F238E27FC236}">
                  <a16:creationId xmlns:a16="http://schemas.microsoft.com/office/drawing/2014/main" id="{3A2735D8-7CCD-27BD-5265-8AAD55582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325189" y="3756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71" name="Picture 2" descr="DJ mixing tracks on a mixer in a nightclub">
              <a:extLst>
                <a:ext uri="{FF2B5EF4-FFF2-40B4-BE49-F238E27FC236}">
                  <a16:creationId xmlns:a16="http://schemas.microsoft.com/office/drawing/2014/main" id="{841A39F8-F626-72A1-AF1B-B6500AA4A6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327808" y="5304856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72" name="Picture 2" descr="DJ mixing tracks on a mixer in a nightclub">
              <a:extLst>
                <a:ext uri="{FF2B5EF4-FFF2-40B4-BE49-F238E27FC236}">
                  <a16:creationId xmlns:a16="http://schemas.microsoft.com/office/drawing/2014/main" id="{CBA7FFCF-70FC-389F-852A-33BAC32071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4232945" y="3773914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73" name="Picture 2" descr="DJ mixing tracks on a mixer in a nightclub">
              <a:extLst>
                <a:ext uri="{FF2B5EF4-FFF2-40B4-BE49-F238E27FC236}">
                  <a16:creationId xmlns:a16="http://schemas.microsoft.com/office/drawing/2014/main" id="{A3D65FE4-8C43-532E-64F1-23FD80C8E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4242845" y="5314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74" name="Picture 2" descr="DJ mixing tracks on a mixer in a nightclub">
              <a:extLst>
                <a:ext uri="{FF2B5EF4-FFF2-40B4-BE49-F238E27FC236}">
                  <a16:creationId xmlns:a16="http://schemas.microsoft.com/office/drawing/2014/main" id="{76FAC8C5-F677-5EAA-B18E-146BF90902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8165388" y="37711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75" name="Picture 2" descr="DJ mixing tracks on a mixer in a nightclub">
              <a:extLst>
                <a:ext uri="{FF2B5EF4-FFF2-40B4-BE49-F238E27FC236}">
                  <a16:creationId xmlns:a16="http://schemas.microsoft.com/office/drawing/2014/main" id="{0CCCE294-9684-A115-F229-4C3A5AA3EF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8146357" y="5314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76" name="Picture 2">
              <a:hlinkClick r:id="rId5" action="ppaction://hlinksldjump"/>
              <a:extLst>
                <a:ext uri="{FF2B5EF4-FFF2-40B4-BE49-F238E27FC236}">
                  <a16:creationId xmlns:a16="http://schemas.microsoft.com/office/drawing/2014/main" id="{E25D8C92-ADDA-B5FD-7204-CBA98611E7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320802" y="3754361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78" name="Picture 2">
              <a:extLst>
                <a:ext uri="{FF2B5EF4-FFF2-40B4-BE49-F238E27FC236}">
                  <a16:creationId xmlns:a16="http://schemas.microsoft.com/office/drawing/2014/main" id="{B4A38DB4-F455-F9C0-C105-B1D7AA6AF0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325265" y="5300633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79" name="Picture 2">
              <a:extLst>
                <a:ext uri="{FF2B5EF4-FFF2-40B4-BE49-F238E27FC236}">
                  <a16:creationId xmlns:a16="http://schemas.microsoft.com/office/drawing/2014/main" id="{6BB5606F-838D-CBB5-2627-F87BAB1D0C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4239105" y="3771181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80" name="Picture 2">
              <a:extLst>
                <a:ext uri="{FF2B5EF4-FFF2-40B4-BE49-F238E27FC236}">
                  <a16:creationId xmlns:a16="http://schemas.microsoft.com/office/drawing/2014/main" id="{EE7BDC98-FF73-8681-F60F-B52C3A61A0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4239400" y="5315145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81" name="Picture 2">
              <a:extLst>
                <a:ext uri="{FF2B5EF4-FFF2-40B4-BE49-F238E27FC236}">
                  <a16:creationId xmlns:a16="http://schemas.microsoft.com/office/drawing/2014/main" id="{EED38112-C51B-9D64-BA6F-A90B1AA5FC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8160745" y="3760293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82" name="Picture 2">
              <a:extLst>
                <a:ext uri="{FF2B5EF4-FFF2-40B4-BE49-F238E27FC236}">
                  <a16:creationId xmlns:a16="http://schemas.microsoft.com/office/drawing/2014/main" id="{8AAA5337-886D-6EC8-3075-3471A65B91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8143062" y="5304856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2068" name="Picture 20" descr="party banner icon">
            <a:extLst>
              <a:ext uri="{FF2B5EF4-FFF2-40B4-BE49-F238E27FC236}">
                <a16:creationId xmlns:a16="http://schemas.microsoft.com/office/drawing/2014/main" id="{09957716-47F1-BFCD-49FD-3D0C1CC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1" y="1484032"/>
            <a:ext cx="1981409" cy="13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lored Balloons Confetti Explosion Header">
            <a:extLst>
              <a:ext uri="{FF2B5EF4-FFF2-40B4-BE49-F238E27FC236}">
                <a16:creationId xmlns:a16="http://schemas.microsoft.com/office/drawing/2014/main" id="{E0B1134D-5711-4ECA-7464-408A6E94C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/>
          <a:stretch/>
        </p:blipFill>
        <p:spPr bwMode="auto">
          <a:xfrm>
            <a:off x="8993041" y="871168"/>
            <a:ext cx="23923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lored Balloons Confetti Explosion Header">
            <a:extLst>
              <a:ext uri="{FF2B5EF4-FFF2-40B4-BE49-F238E27FC236}">
                <a16:creationId xmlns:a16="http://schemas.microsoft.com/office/drawing/2014/main" id="{8DBD5E87-0B3D-7565-CDA9-5819D1BD1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71"/>
          <a:stretch/>
        </p:blipFill>
        <p:spPr bwMode="auto">
          <a:xfrm>
            <a:off x="932348" y="882267"/>
            <a:ext cx="22666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lorful confetti border frame repeat pattern. Great for a birthday party or an event celebration invitation or decor. Surface pattern design.">
            <a:extLst>
              <a:ext uri="{FF2B5EF4-FFF2-40B4-BE49-F238E27FC236}">
                <a16:creationId xmlns:a16="http://schemas.microsoft.com/office/drawing/2014/main" id="{23747FA1-59EE-AF6B-17C6-C07A3044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3" y="-542896"/>
            <a:ext cx="5762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ny raccoon in green sunglasses showing a rock gesture isolated on white background">
            <a:extLst>
              <a:ext uri="{FF2B5EF4-FFF2-40B4-BE49-F238E27FC236}">
                <a16:creationId xmlns:a16="http://schemas.microsoft.com/office/drawing/2014/main" id="{BAEBF74E-22EE-1C02-C1F4-E3582C28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2" y="701772"/>
            <a:ext cx="1447556" cy="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Silhouette">
            <a:extLst>
              <a:ext uri="{FF2B5EF4-FFF2-40B4-BE49-F238E27FC236}">
                <a16:creationId xmlns:a16="http://schemas.microsoft.com/office/drawing/2014/main" id="{F44E51A2-8E81-F9C3-9E4E-0633D1164B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808427" y="3949859"/>
            <a:ext cx="541288" cy="54128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7A892D1-D39C-2FD6-4895-6FF7E2516AF3}"/>
              </a:ext>
            </a:extLst>
          </p:cNvPr>
          <p:cNvGrpSpPr/>
          <p:nvPr/>
        </p:nvGrpSpPr>
        <p:grpSpPr>
          <a:xfrm>
            <a:off x="-1511333" y="2233354"/>
            <a:ext cx="702906" cy="531574"/>
            <a:chOff x="-796099" y="5558136"/>
            <a:chExt cx="702906" cy="531574"/>
          </a:xfrm>
        </p:grpSpPr>
        <p:pic>
          <p:nvPicPr>
            <p:cNvPr id="20" name="Grafik 19" descr="Benutzer Silhouette">
              <a:extLst>
                <a:ext uri="{FF2B5EF4-FFF2-40B4-BE49-F238E27FC236}">
                  <a16:creationId xmlns:a16="http://schemas.microsoft.com/office/drawing/2014/main" id="{9ABF2E5C-5404-31C6-4430-1D07EE76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40116" y="5558136"/>
              <a:ext cx="347559" cy="34755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79EEAC-D461-28E6-5190-E60FB15334AA}"/>
                </a:ext>
              </a:extLst>
            </p:cNvPr>
            <p:cNvSpPr txBox="1"/>
            <p:nvPr/>
          </p:nvSpPr>
          <p:spPr>
            <a:xfrm>
              <a:off x="-796099" y="5843489"/>
              <a:ext cx="7029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Profil</a:t>
              </a:r>
            </a:p>
          </p:txBody>
        </p:sp>
      </p:grpSp>
      <p:sp>
        <p:nvSpPr>
          <p:cNvPr id="110" name="Rechteck: abgerundete Ecken 109" hidden="1">
            <a:extLst>
              <a:ext uri="{FF2B5EF4-FFF2-40B4-BE49-F238E27FC236}">
                <a16:creationId xmlns:a16="http://schemas.microsoft.com/office/drawing/2014/main" id="{9AA46EBB-8602-98B3-0FCB-FF94786870E3}"/>
              </a:ext>
            </a:extLst>
          </p:cNvPr>
          <p:cNvSpPr>
            <a:spLocks/>
          </p:cNvSpPr>
          <p:nvPr/>
        </p:nvSpPr>
        <p:spPr>
          <a:xfrm>
            <a:off x="248718" y="3689733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1" name="Picture 8" descr="Konzert, Konfetti, Feier, Veranstaltung" hidden="1">
            <a:hlinkClick r:id="rId20" action="ppaction://hlinksldjump"/>
            <a:extLst>
              <a:ext uri="{FF2B5EF4-FFF2-40B4-BE49-F238E27FC236}">
                <a16:creationId xmlns:a16="http://schemas.microsoft.com/office/drawing/2014/main" id="{466D7F84-7FE0-3AB8-6341-62662607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3773916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2" name="Textfeld 111" hidden="1">
            <a:hlinkClick r:id="rId20" action="ppaction://hlinksldjump"/>
            <a:extLst>
              <a:ext uri="{FF2B5EF4-FFF2-40B4-BE49-F238E27FC236}">
                <a16:creationId xmlns:a16="http://schemas.microsoft.com/office/drawing/2014/main" id="{E9100C7D-B4E6-376F-1AB7-D7EFD1422F02}"/>
              </a:ext>
            </a:extLst>
          </p:cNvPr>
          <p:cNvSpPr txBox="1">
            <a:spLocks/>
          </p:cNvSpPr>
          <p:nvPr/>
        </p:nvSpPr>
        <p:spPr>
          <a:xfrm>
            <a:off x="2013032" y="3756282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13" name="Textfeld 112" hidden="1">
            <a:hlinkClick r:id="rId20" action="ppaction://hlinksldjump"/>
            <a:extLst>
              <a:ext uri="{FF2B5EF4-FFF2-40B4-BE49-F238E27FC236}">
                <a16:creationId xmlns:a16="http://schemas.microsoft.com/office/drawing/2014/main" id="{91BB9D27-7DF5-E62F-749D-B2DB35A5CAA4}"/>
              </a:ext>
            </a:extLst>
          </p:cNvPr>
          <p:cNvSpPr txBox="1">
            <a:spLocks/>
          </p:cNvSpPr>
          <p:nvPr/>
        </p:nvSpPr>
        <p:spPr>
          <a:xfrm>
            <a:off x="2033516" y="4064059"/>
            <a:ext cx="17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</p:txBody>
      </p:sp>
      <p:sp>
        <p:nvSpPr>
          <p:cNvPr id="114" name="Rechteck: abgerundete Ecken 113" hidden="1">
            <a:extLst>
              <a:ext uri="{FF2B5EF4-FFF2-40B4-BE49-F238E27FC236}">
                <a16:creationId xmlns:a16="http://schemas.microsoft.com/office/drawing/2014/main" id="{10F8D8BA-D104-2AE2-005F-D0DAA50A12D8}"/>
              </a:ext>
            </a:extLst>
          </p:cNvPr>
          <p:cNvSpPr>
            <a:spLocks/>
          </p:cNvSpPr>
          <p:nvPr/>
        </p:nvSpPr>
        <p:spPr>
          <a:xfrm>
            <a:off x="2111807" y="4714479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15" name="Grafik 114" descr="Lesezeichen Silhouette" hidden="1">
            <a:extLst>
              <a:ext uri="{FF2B5EF4-FFF2-40B4-BE49-F238E27FC236}">
                <a16:creationId xmlns:a16="http://schemas.microsoft.com/office/drawing/2014/main" id="{57DF43A8-E2F3-25AF-493C-EC43FF421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1216" y="3773916"/>
            <a:ext cx="293128" cy="293128"/>
          </a:xfrm>
          <a:prstGeom prst="rect">
            <a:avLst/>
          </a:prstGeom>
        </p:spPr>
      </p:pic>
      <p:sp>
        <p:nvSpPr>
          <p:cNvPr id="117" name="Rechteck: abgerundete Ecken 116" hidden="1">
            <a:extLst>
              <a:ext uri="{FF2B5EF4-FFF2-40B4-BE49-F238E27FC236}">
                <a16:creationId xmlns:a16="http://schemas.microsoft.com/office/drawing/2014/main" id="{8FE2B54F-0CAF-B793-14F2-9FD1E7E60442}"/>
              </a:ext>
            </a:extLst>
          </p:cNvPr>
          <p:cNvSpPr>
            <a:spLocks/>
          </p:cNvSpPr>
          <p:nvPr/>
        </p:nvSpPr>
        <p:spPr>
          <a:xfrm>
            <a:off x="4161310" y="3689735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8" name="Picture 8" descr="Konzert, Konfetti, Feier, Veranstaltung" hidden="1">
            <a:extLst>
              <a:ext uri="{FF2B5EF4-FFF2-40B4-BE49-F238E27FC236}">
                <a16:creationId xmlns:a16="http://schemas.microsoft.com/office/drawing/2014/main" id="{AA461438-741E-83EB-BD43-55F3142B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3773918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9" name="Textfeld 118" hidden="1">
            <a:extLst>
              <a:ext uri="{FF2B5EF4-FFF2-40B4-BE49-F238E27FC236}">
                <a16:creationId xmlns:a16="http://schemas.microsoft.com/office/drawing/2014/main" id="{28B6C5D2-78FF-BC1E-6E52-B5521B9CF2B3}"/>
              </a:ext>
            </a:extLst>
          </p:cNvPr>
          <p:cNvSpPr txBox="1">
            <a:spLocks/>
          </p:cNvSpPr>
          <p:nvPr/>
        </p:nvSpPr>
        <p:spPr>
          <a:xfrm>
            <a:off x="5925624" y="3756284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0" name="Textfeld 119" hidden="1">
            <a:extLst>
              <a:ext uri="{FF2B5EF4-FFF2-40B4-BE49-F238E27FC236}">
                <a16:creationId xmlns:a16="http://schemas.microsoft.com/office/drawing/2014/main" id="{3C57FEFA-2EC8-E223-3F41-A29777CBB021}"/>
              </a:ext>
            </a:extLst>
          </p:cNvPr>
          <p:cNvSpPr txBox="1">
            <a:spLocks/>
          </p:cNvSpPr>
          <p:nvPr/>
        </p:nvSpPr>
        <p:spPr>
          <a:xfrm>
            <a:off x="5946108" y="4064061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1" name="Rechteck: abgerundete Ecken 120" hidden="1">
            <a:extLst>
              <a:ext uri="{FF2B5EF4-FFF2-40B4-BE49-F238E27FC236}">
                <a16:creationId xmlns:a16="http://schemas.microsoft.com/office/drawing/2014/main" id="{22167E5C-CBAA-2334-E706-31004B59D4E7}"/>
              </a:ext>
            </a:extLst>
          </p:cNvPr>
          <p:cNvSpPr>
            <a:spLocks/>
          </p:cNvSpPr>
          <p:nvPr/>
        </p:nvSpPr>
        <p:spPr>
          <a:xfrm>
            <a:off x="6024399" y="4714481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2" name="Grafik 121" descr="Lesezeichen Silhouette" hidden="1">
            <a:extLst>
              <a:ext uri="{FF2B5EF4-FFF2-40B4-BE49-F238E27FC236}">
                <a16:creationId xmlns:a16="http://schemas.microsoft.com/office/drawing/2014/main" id="{B450CB21-FA52-7E68-C7DC-7E8B74D0C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3808" y="3773918"/>
            <a:ext cx="293128" cy="293128"/>
          </a:xfrm>
          <a:prstGeom prst="rect">
            <a:avLst/>
          </a:prstGeom>
        </p:spPr>
      </p:pic>
      <p:sp>
        <p:nvSpPr>
          <p:cNvPr id="124" name="Rechteck: abgerundete Ecken 123" hidden="1">
            <a:extLst>
              <a:ext uri="{FF2B5EF4-FFF2-40B4-BE49-F238E27FC236}">
                <a16:creationId xmlns:a16="http://schemas.microsoft.com/office/drawing/2014/main" id="{9BB375AD-59AD-77D7-D37D-138762E1E187}"/>
              </a:ext>
            </a:extLst>
          </p:cNvPr>
          <p:cNvSpPr>
            <a:spLocks/>
          </p:cNvSpPr>
          <p:nvPr/>
        </p:nvSpPr>
        <p:spPr>
          <a:xfrm>
            <a:off x="8073902" y="3689731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Picture 8" descr="Konzert, Konfetti, Feier, Veranstaltung" hidden="1">
            <a:extLst>
              <a:ext uri="{FF2B5EF4-FFF2-40B4-BE49-F238E27FC236}">
                <a16:creationId xmlns:a16="http://schemas.microsoft.com/office/drawing/2014/main" id="{9E94A198-7897-0E52-2B0F-BF052C7EC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3773914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feld 125" hidden="1">
            <a:extLst>
              <a:ext uri="{FF2B5EF4-FFF2-40B4-BE49-F238E27FC236}">
                <a16:creationId xmlns:a16="http://schemas.microsoft.com/office/drawing/2014/main" id="{9915B7CF-939C-8EAE-D393-240D31A75805}"/>
              </a:ext>
            </a:extLst>
          </p:cNvPr>
          <p:cNvSpPr txBox="1">
            <a:spLocks/>
          </p:cNvSpPr>
          <p:nvPr/>
        </p:nvSpPr>
        <p:spPr>
          <a:xfrm>
            <a:off x="9838216" y="3756280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7" name="Textfeld 126" hidden="1">
            <a:extLst>
              <a:ext uri="{FF2B5EF4-FFF2-40B4-BE49-F238E27FC236}">
                <a16:creationId xmlns:a16="http://schemas.microsoft.com/office/drawing/2014/main" id="{7B6348B1-0C93-6574-7ED0-2A32EA6B248E}"/>
              </a:ext>
            </a:extLst>
          </p:cNvPr>
          <p:cNvSpPr txBox="1">
            <a:spLocks/>
          </p:cNvSpPr>
          <p:nvPr/>
        </p:nvSpPr>
        <p:spPr>
          <a:xfrm>
            <a:off x="9858700" y="4064057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8" name="Rechteck: abgerundete Ecken 127" hidden="1">
            <a:extLst>
              <a:ext uri="{FF2B5EF4-FFF2-40B4-BE49-F238E27FC236}">
                <a16:creationId xmlns:a16="http://schemas.microsoft.com/office/drawing/2014/main" id="{4B744BB9-FA7C-7886-6BBE-3495B8CD266F}"/>
              </a:ext>
            </a:extLst>
          </p:cNvPr>
          <p:cNvSpPr>
            <a:spLocks/>
          </p:cNvSpPr>
          <p:nvPr/>
        </p:nvSpPr>
        <p:spPr>
          <a:xfrm>
            <a:off x="9936991" y="4714477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9" name="Grafik 128" descr="Lesezeichen Silhouette" hidden="1">
            <a:extLst>
              <a:ext uri="{FF2B5EF4-FFF2-40B4-BE49-F238E27FC236}">
                <a16:creationId xmlns:a16="http://schemas.microsoft.com/office/drawing/2014/main" id="{A735B0D3-C4F5-C2AF-FA9C-317F00979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6400" y="3773914"/>
            <a:ext cx="293128" cy="293128"/>
          </a:xfrm>
          <a:prstGeom prst="rect">
            <a:avLst/>
          </a:prstGeom>
        </p:spPr>
      </p:pic>
      <p:sp>
        <p:nvSpPr>
          <p:cNvPr id="131" name="Rechteck: abgerundete Ecken 130" hidden="1">
            <a:extLst>
              <a:ext uri="{FF2B5EF4-FFF2-40B4-BE49-F238E27FC236}">
                <a16:creationId xmlns:a16="http://schemas.microsoft.com/office/drawing/2014/main" id="{DA7D8E64-9F7A-29CF-BC0F-E79ECEF9CBB1}"/>
              </a:ext>
            </a:extLst>
          </p:cNvPr>
          <p:cNvSpPr>
            <a:spLocks/>
          </p:cNvSpPr>
          <p:nvPr/>
        </p:nvSpPr>
        <p:spPr>
          <a:xfrm>
            <a:off x="248718" y="5230100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2" name="Picture 8" descr="Konzert, Konfetti, Feier, Veranstaltung" hidden="1">
            <a:extLst>
              <a:ext uri="{FF2B5EF4-FFF2-40B4-BE49-F238E27FC236}">
                <a16:creationId xmlns:a16="http://schemas.microsoft.com/office/drawing/2014/main" id="{AA0B8AFE-AA8A-6DF3-513A-EBA703A8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5314283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3" name="Textfeld 132" hidden="1">
            <a:extLst>
              <a:ext uri="{FF2B5EF4-FFF2-40B4-BE49-F238E27FC236}">
                <a16:creationId xmlns:a16="http://schemas.microsoft.com/office/drawing/2014/main" id="{AF336772-A0AA-2F4A-743E-8CD15049E321}"/>
              </a:ext>
            </a:extLst>
          </p:cNvPr>
          <p:cNvSpPr txBox="1">
            <a:spLocks/>
          </p:cNvSpPr>
          <p:nvPr/>
        </p:nvSpPr>
        <p:spPr>
          <a:xfrm>
            <a:off x="2013032" y="5296649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34" name="Textfeld 133" hidden="1">
            <a:extLst>
              <a:ext uri="{FF2B5EF4-FFF2-40B4-BE49-F238E27FC236}">
                <a16:creationId xmlns:a16="http://schemas.microsoft.com/office/drawing/2014/main" id="{0B643CC1-77EC-A942-F347-1ED9319E8080}"/>
              </a:ext>
            </a:extLst>
          </p:cNvPr>
          <p:cNvSpPr txBox="1">
            <a:spLocks/>
          </p:cNvSpPr>
          <p:nvPr/>
        </p:nvSpPr>
        <p:spPr>
          <a:xfrm>
            <a:off x="2033516" y="5604426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35" name="Rechteck: abgerundete Ecken 134" hidden="1">
            <a:extLst>
              <a:ext uri="{FF2B5EF4-FFF2-40B4-BE49-F238E27FC236}">
                <a16:creationId xmlns:a16="http://schemas.microsoft.com/office/drawing/2014/main" id="{1CA7DE90-FFE9-1EEA-37E8-E3D826FEA3B4}"/>
              </a:ext>
            </a:extLst>
          </p:cNvPr>
          <p:cNvSpPr>
            <a:spLocks/>
          </p:cNvSpPr>
          <p:nvPr/>
        </p:nvSpPr>
        <p:spPr>
          <a:xfrm>
            <a:off x="2111807" y="6254846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36" name="Grafik 135" descr="Lesezeichen Silhouette" hidden="1">
            <a:extLst>
              <a:ext uri="{FF2B5EF4-FFF2-40B4-BE49-F238E27FC236}">
                <a16:creationId xmlns:a16="http://schemas.microsoft.com/office/drawing/2014/main" id="{1CF9F354-401E-BDCE-E593-F6FF1A396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1216" y="5314283"/>
            <a:ext cx="293128" cy="293128"/>
          </a:xfrm>
          <a:prstGeom prst="rect">
            <a:avLst/>
          </a:prstGeom>
        </p:spPr>
      </p:pic>
      <p:sp>
        <p:nvSpPr>
          <p:cNvPr id="138" name="Rechteck: abgerundete Ecken 137" hidden="1">
            <a:extLst>
              <a:ext uri="{FF2B5EF4-FFF2-40B4-BE49-F238E27FC236}">
                <a16:creationId xmlns:a16="http://schemas.microsoft.com/office/drawing/2014/main" id="{BE1CEB90-2964-ED37-FDAA-181B46641199}"/>
              </a:ext>
            </a:extLst>
          </p:cNvPr>
          <p:cNvSpPr>
            <a:spLocks/>
          </p:cNvSpPr>
          <p:nvPr/>
        </p:nvSpPr>
        <p:spPr>
          <a:xfrm>
            <a:off x="4161310" y="5230102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9" name="Picture 8" descr="Konzert, Konfetti, Feier, Veranstaltung" hidden="1">
            <a:extLst>
              <a:ext uri="{FF2B5EF4-FFF2-40B4-BE49-F238E27FC236}">
                <a16:creationId xmlns:a16="http://schemas.microsoft.com/office/drawing/2014/main" id="{3354BBB7-D469-7760-CF92-284E9ACA6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5314285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0" name="Textfeld 139" hidden="1">
            <a:extLst>
              <a:ext uri="{FF2B5EF4-FFF2-40B4-BE49-F238E27FC236}">
                <a16:creationId xmlns:a16="http://schemas.microsoft.com/office/drawing/2014/main" id="{0C406375-7C98-2177-DFEF-23819A0B1AAA}"/>
              </a:ext>
            </a:extLst>
          </p:cNvPr>
          <p:cNvSpPr txBox="1">
            <a:spLocks/>
          </p:cNvSpPr>
          <p:nvPr/>
        </p:nvSpPr>
        <p:spPr>
          <a:xfrm>
            <a:off x="5925624" y="5296651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1" name="Textfeld 140" hidden="1">
            <a:extLst>
              <a:ext uri="{FF2B5EF4-FFF2-40B4-BE49-F238E27FC236}">
                <a16:creationId xmlns:a16="http://schemas.microsoft.com/office/drawing/2014/main" id="{FC732C71-39F6-986A-728C-316B39E9FE38}"/>
              </a:ext>
            </a:extLst>
          </p:cNvPr>
          <p:cNvSpPr txBox="1">
            <a:spLocks/>
          </p:cNvSpPr>
          <p:nvPr/>
        </p:nvSpPr>
        <p:spPr>
          <a:xfrm>
            <a:off x="5946108" y="5604428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2" name="Rechteck: abgerundete Ecken 141" hidden="1">
            <a:extLst>
              <a:ext uri="{FF2B5EF4-FFF2-40B4-BE49-F238E27FC236}">
                <a16:creationId xmlns:a16="http://schemas.microsoft.com/office/drawing/2014/main" id="{DAE85281-7262-092F-B984-D06089B34D81}"/>
              </a:ext>
            </a:extLst>
          </p:cNvPr>
          <p:cNvSpPr>
            <a:spLocks/>
          </p:cNvSpPr>
          <p:nvPr/>
        </p:nvSpPr>
        <p:spPr>
          <a:xfrm>
            <a:off x="6024399" y="6254848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43" name="Grafik 142" descr="Lesezeichen Silhouette" hidden="1">
            <a:extLst>
              <a:ext uri="{FF2B5EF4-FFF2-40B4-BE49-F238E27FC236}">
                <a16:creationId xmlns:a16="http://schemas.microsoft.com/office/drawing/2014/main" id="{4188C416-9387-B3F9-E4B0-45A97D9CE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3808" y="5314285"/>
            <a:ext cx="293128" cy="293128"/>
          </a:xfrm>
          <a:prstGeom prst="rect">
            <a:avLst/>
          </a:prstGeom>
        </p:spPr>
      </p:pic>
      <p:sp>
        <p:nvSpPr>
          <p:cNvPr id="145" name="Rechteck: abgerundete Ecken 144" hidden="1">
            <a:extLst>
              <a:ext uri="{FF2B5EF4-FFF2-40B4-BE49-F238E27FC236}">
                <a16:creationId xmlns:a16="http://schemas.microsoft.com/office/drawing/2014/main" id="{E466BECA-7298-583E-A9FF-1927D68C918B}"/>
              </a:ext>
            </a:extLst>
          </p:cNvPr>
          <p:cNvSpPr>
            <a:spLocks/>
          </p:cNvSpPr>
          <p:nvPr/>
        </p:nvSpPr>
        <p:spPr>
          <a:xfrm>
            <a:off x="8073902" y="5230098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Picture 8" descr="Konzert, Konfetti, Feier, Veranstaltung" hidden="1">
            <a:extLst>
              <a:ext uri="{FF2B5EF4-FFF2-40B4-BE49-F238E27FC236}">
                <a16:creationId xmlns:a16="http://schemas.microsoft.com/office/drawing/2014/main" id="{B20714E4-A35F-112A-E56B-59704412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5314281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7" name="Textfeld 146" hidden="1">
            <a:extLst>
              <a:ext uri="{FF2B5EF4-FFF2-40B4-BE49-F238E27FC236}">
                <a16:creationId xmlns:a16="http://schemas.microsoft.com/office/drawing/2014/main" id="{B4747F2F-08CE-173B-6ED6-2989DB67CA6C}"/>
              </a:ext>
            </a:extLst>
          </p:cNvPr>
          <p:cNvSpPr txBox="1">
            <a:spLocks/>
          </p:cNvSpPr>
          <p:nvPr/>
        </p:nvSpPr>
        <p:spPr>
          <a:xfrm>
            <a:off x="9838216" y="5296647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8" name="Textfeld 147" hidden="1">
            <a:extLst>
              <a:ext uri="{FF2B5EF4-FFF2-40B4-BE49-F238E27FC236}">
                <a16:creationId xmlns:a16="http://schemas.microsoft.com/office/drawing/2014/main" id="{27BD41B1-F2EB-99E2-E51E-D9EEDA936B30}"/>
              </a:ext>
            </a:extLst>
          </p:cNvPr>
          <p:cNvSpPr txBox="1">
            <a:spLocks/>
          </p:cNvSpPr>
          <p:nvPr/>
        </p:nvSpPr>
        <p:spPr>
          <a:xfrm>
            <a:off x="9858700" y="5604424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9" name="Rechteck: abgerundete Ecken 148" hidden="1">
            <a:extLst>
              <a:ext uri="{FF2B5EF4-FFF2-40B4-BE49-F238E27FC236}">
                <a16:creationId xmlns:a16="http://schemas.microsoft.com/office/drawing/2014/main" id="{72B9077F-CA8F-DAC5-9EC2-AC2BD90E6656}"/>
              </a:ext>
            </a:extLst>
          </p:cNvPr>
          <p:cNvSpPr>
            <a:spLocks/>
          </p:cNvSpPr>
          <p:nvPr/>
        </p:nvSpPr>
        <p:spPr>
          <a:xfrm>
            <a:off x="9936991" y="6254844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50" name="Grafik 149" descr="Lesezeichen Silhouette" hidden="1">
            <a:extLst>
              <a:ext uri="{FF2B5EF4-FFF2-40B4-BE49-F238E27FC236}">
                <a16:creationId xmlns:a16="http://schemas.microsoft.com/office/drawing/2014/main" id="{97F5BEC0-F767-1B12-9502-CC5F597CF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6400" y="5314281"/>
            <a:ext cx="293128" cy="2931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DC2957-2A68-CF0E-835F-351E9EF5F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/>
          <a:stretch/>
        </p:blipFill>
        <p:spPr>
          <a:xfrm>
            <a:off x="4051413" y="2640597"/>
            <a:ext cx="5317207" cy="643771"/>
          </a:xfrm>
          <a:prstGeom prst="rect">
            <a:avLst/>
          </a:prstGeom>
        </p:spPr>
      </p:pic>
      <p:pic>
        <p:nvPicPr>
          <p:cNvPr id="17" name="Grafik 16" descr="Lupe Silhouette">
            <a:extLst>
              <a:ext uri="{FF2B5EF4-FFF2-40B4-BE49-F238E27FC236}">
                <a16:creationId xmlns:a16="http://schemas.microsoft.com/office/drawing/2014/main" id="{36173BD6-7CF1-0DBD-B873-15ED19B0B6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05356" y="2858290"/>
            <a:ext cx="208384" cy="2083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0836348-3C4B-92D7-1C23-096D02E44973}"/>
              </a:ext>
            </a:extLst>
          </p:cNvPr>
          <p:cNvGrpSpPr/>
          <p:nvPr/>
        </p:nvGrpSpPr>
        <p:grpSpPr>
          <a:xfrm>
            <a:off x="4746889" y="1303307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1DE7AFB-2A33-E074-1234-5A8D28904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DB41DC9-442C-58C0-A16D-C5300ED99ED8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3AA4F4D-1DF4-3013-0399-F4559AF852DD}"/>
              </a:ext>
            </a:extLst>
          </p:cNvPr>
          <p:cNvGrpSpPr/>
          <p:nvPr/>
        </p:nvGrpSpPr>
        <p:grpSpPr>
          <a:xfrm>
            <a:off x="2823377" y="2633166"/>
            <a:ext cx="1453359" cy="638230"/>
            <a:chOff x="2823377" y="2633166"/>
            <a:chExt cx="1453359" cy="63823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7E4FDE7-6B94-BBDC-EB19-2B22A2A46788}"/>
                </a:ext>
              </a:extLst>
            </p:cNvPr>
            <p:cNvGrpSpPr/>
            <p:nvPr/>
          </p:nvGrpSpPr>
          <p:grpSpPr>
            <a:xfrm>
              <a:off x="2823377" y="2633166"/>
              <a:ext cx="1241400" cy="638230"/>
              <a:chOff x="2823377" y="2633166"/>
              <a:chExt cx="1241400" cy="63823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51D09D86-A7C9-9EC3-BFB0-5E1AF3F299AB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400" cy="638230"/>
                <a:chOff x="584215" y="2608567"/>
                <a:chExt cx="1231348" cy="693152"/>
              </a:xfrm>
            </p:grpSpPr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C5EB06-78BE-42F2-FB52-90F7D2FD4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E76C2184-5DCF-A288-4E93-DB3958A4F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10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5EBB0FA9-D453-D5C3-4FD5-45EECD43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82649"/>
              <a:stretch/>
            </p:blipFill>
            <p:spPr>
              <a:xfrm>
                <a:off x="3230687" y="2823889"/>
                <a:ext cx="200351" cy="254025"/>
              </a:xfrm>
              <a:prstGeom prst="rect">
                <a:avLst/>
              </a:prstGeom>
            </p:spPr>
          </p:pic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96A4E80-9941-C26D-FFFF-10CAB8557166}"/>
                </a:ext>
              </a:extLst>
            </p:cNvPr>
            <p:cNvSpPr txBox="1"/>
            <p:nvPr/>
          </p:nvSpPr>
          <p:spPr>
            <a:xfrm>
              <a:off x="3325013" y="2767168"/>
              <a:ext cx="951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Meine Freunde</a:t>
              </a:r>
            </a:p>
          </p:txBody>
        </p:sp>
      </p:grpSp>
      <p:pic>
        <p:nvPicPr>
          <p:cNvPr id="11" name="Grafik 10" descr="Filter Silhouette">
            <a:extLst>
              <a:ext uri="{FF2B5EF4-FFF2-40B4-BE49-F238E27FC236}">
                <a16:creationId xmlns:a16="http://schemas.microsoft.com/office/drawing/2014/main" id="{18368368-5F1D-8F26-D1C1-D8B559DE96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80759" y="2827957"/>
            <a:ext cx="267686" cy="267686"/>
          </a:xfrm>
          <a:prstGeom prst="rect">
            <a:avLst/>
          </a:prstGeom>
        </p:spPr>
      </p:pic>
      <p:sp>
        <p:nvSpPr>
          <p:cNvPr id="2370" name="Textfeld 2369">
            <a:extLst>
              <a:ext uri="{FF2B5EF4-FFF2-40B4-BE49-F238E27FC236}">
                <a16:creationId xmlns:a16="http://schemas.microsoft.com/office/drawing/2014/main" id="{F7CFDC37-5002-851D-9865-FB05C6C14C33}"/>
              </a:ext>
            </a:extLst>
          </p:cNvPr>
          <p:cNvSpPr txBox="1"/>
          <p:nvPr/>
        </p:nvSpPr>
        <p:spPr>
          <a:xfrm>
            <a:off x="4475382" y="2831708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Name</a:t>
            </a:r>
          </a:p>
        </p:txBody>
      </p:sp>
      <p:pic>
        <p:nvPicPr>
          <p:cNvPr id="3" name="Grafik 2" descr="Lesezeichen mit einfarbiger Füllung" hidden="1">
            <a:extLst>
              <a:ext uri="{FF2B5EF4-FFF2-40B4-BE49-F238E27FC236}">
                <a16:creationId xmlns:a16="http://schemas.microsoft.com/office/drawing/2014/main" id="{A08C387B-1DEF-0367-4CCD-A9B623F408D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45907" y="3772093"/>
            <a:ext cx="293127" cy="29312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2DF1C19-68C9-4EF5-BD86-E180693C2E13}"/>
              </a:ext>
            </a:extLst>
          </p:cNvPr>
          <p:cNvSpPr/>
          <p:nvPr/>
        </p:nvSpPr>
        <p:spPr>
          <a:xfrm>
            <a:off x="11851080" y="3686508"/>
            <a:ext cx="158076" cy="291225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692C60-37CC-EA69-CBC3-EF93B3A483CE}"/>
              </a:ext>
            </a:extLst>
          </p:cNvPr>
          <p:cNvSpPr/>
          <p:nvPr/>
        </p:nvSpPr>
        <p:spPr>
          <a:xfrm>
            <a:off x="11888207" y="387660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oben Silhouette">
            <a:extLst>
              <a:ext uri="{FF2B5EF4-FFF2-40B4-BE49-F238E27FC236}">
                <a16:creationId xmlns:a16="http://schemas.microsoft.com/office/drawing/2014/main" id="{10D8BC05-C188-55E6-DAD9-C2A8E5B54BC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862099" y="3685991"/>
            <a:ext cx="150689" cy="150689"/>
          </a:xfrm>
          <a:prstGeom prst="rect">
            <a:avLst/>
          </a:prstGeom>
        </p:spPr>
      </p:pic>
      <p:pic>
        <p:nvPicPr>
          <p:cNvPr id="12" name="Grafik 11" descr="Caretzeichen nach oben Silhouette">
            <a:extLst>
              <a:ext uri="{FF2B5EF4-FFF2-40B4-BE49-F238E27FC236}">
                <a16:creationId xmlns:a16="http://schemas.microsoft.com/office/drawing/2014/main" id="{2AF96AAF-36EF-F7E1-B9CF-1C60543E437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10800000">
            <a:off x="11858467" y="6442804"/>
            <a:ext cx="150689" cy="150689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BEA3BC-E897-E440-AFBB-1E01357B1476}"/>
              </a:ext>
            </a:extLst>
          </p:cNvPr>
          <p:cNvSpPr/>
          <p:nvPr/>
        </p:nvSpPr>
        <p:spPr>
          <a:xfrm>
            <a:off x="2924119" y="2764928"/>
            <a:ext cx="1079637" cy="27214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045FF4-52D1-3892-F4D9-58BBD4D48984}"/>
              </a:ext>
            </a:extLst>
          </p:cNvPr>
          <p:cNvCxnSpPr/>
          <p:nvPr/>
        </p:nvCxnSpPr>
        <p:spPr>
          <a:xfrm>
            <a:off x="3163749" y="3541641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D03198F-4DB9-1C5F-9465-05A80E575808}"/>
              </a:ext>
            </a:extLst>
          </p:cNvPr>
          <p:cNvCxnSpPr/>
          <p:nvPr/>
        </p:nvCxnSpPr>
        <p:spPr>
          <a:xfrm>
            <a:off x="3178025" y="3808100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7E98A6C-4D40-BF89-77BC-B7E7EB9B48B2}"/>
              </a:ext>
            </a:extLst>
          </p:cNvPr>
          <p:cNvSpPr txBox="1"/>
          <p:nvPr/>
        </p:nvSpPr>
        <p:spPr>
          <a:xfrm>
            <a:off x="3155742" y="2867877"/>
            <a:ext cx="1056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Meine Freunde</a:t>
            </a:r>
          </a:p>
        </p:txBody>
      </p:sp>
      <p:sp>
        <p:nvSpPr>
          <p:cNvPr id="31" name="Textfeld 30">
            <a:hlinkClick r:id="rId32" action="ppaction://hlinksldjump"/>
            <a:extLst>
              <a:ext uri="{FF2B5EF4-FFF2-40B4-BE49-F238E27FC236}">
                <a16:creationId xmlns:a16="http://schemas.microsoft.com/office/drawing/2014/main" id="{8557844F-C3E0-4D76-13A9-1F0B09F47F55}"/>
              </a:ext>
            </a:extLst>
          </p:cNvPr>
          <p:cNvSpPr txBox="1"/>
          <p:nvPr/>
        </p:nvSpPr>
        <p:spPr>
          <a:xfrm>
            <a:off x="3141581" y="331298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2" name="Textfeld 31">
            <a:hlinkClick r:id="rId33" action="ppaction://hlinksldjump"/>
            <a:extLst>
              <a:ext uri="{FF2B5EF4-FFF2-40B4-BE49-F238E27FC236}">
                <a16:creationId xmlns:a16="http://schemas.microsoft.com/office/drawing/2014/main" id="{13280C57-EF3F-9556-AD85-DAA12595BA26}"/>
              </a:ext>
            </a:extLst>
          </p:cNvPr>
          <p:cNvSpPr txBox="1"/>
          <p:nvPr/>
        </p:nvSpPr>
        <p:spPr>
          <a:xfrm>
            <a:off x="3142794" y="3561879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4" name="Textfeld 33">
            <a:hlinkClick r:id="rId34" action="ppaction://hlinksldjump"/>
            <a:extLst>
              <a:ext uri="{FF2B5EF4-FFF2-40B4-BE49-F238E27FC236}">
                <a16:creationId xmlns:a16="http://schemas.microsoft.com/office/drawing/2014/main" id="{A1DFCE89-3AA2-EB5A-726B-53DCEA281E56}"/>
              </a:ext>
            </a:extLst>
          </p:cNvPr>
          <p:cNvSpPr txBox="1"/>
          <p:nvPr/>
        </p:nvSpPr>
        <p:spPr>
          <a:xfrm>
            <a:off x="3136806" y="381069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3DDE0F-9A57-8186-F27F-EE98D9DFD860}"/>
              </a:ext>
            </a:extLst>
          </p:cNvPr>
          <p:cNvCxnSpPr/>
          <p:nvPr/>
        </p:nvCxnSpPr>
        <p:spPr>
          <a:xfrm>
            <a:off x="3178025" y="4332522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hlinkClick r:id="rId35" action="ppaction://hlinksldjump"/>
            <a:extLst>
              <a:ext uri="{FF2B5EF4-FFF2-40B4-BE49-F238E27FC236}">
                <a16:creationId xmlns:a16="http://schemas.microsoft.com/office/drawing/2014/main" id="{BC2BA29A-181A-87B1-80D4-73A2C56446C8}"/>
              </a:ext>
            </a:extLst>
          </p:cNvPr>
          <p:cNvSpPr txBox="1"/>
          <p:nvPr/>
        </p:nvSpPr>
        <p:spPr>
          <a:xfrm>
            <a:off x="3032165" y="4345078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05B45D8-D0DA-952D-C80A-2F3A2F75ABC8}"/>
              </a:ext>
            </a:extLst>
          </p:cNvPr>
          <p:cNvCxnSpPr/>
          <p:nvPr/>
        </p:nvCxnSpPr>
        <p:spPr>
          <a:xfrm>
            <a:off x="3189689" y="4592415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hlinkClick r:id="rId36" action="ppaction://hlinksldjump"/>
            <a:extLst>
              <a:ext uri="{FF2B5EF4-FFF2-40B4-BE49-F238E27FC236}">
                <a16:creationId xmlns:a16="http://schemas.microsoft.com/office/drawing/2014/main" id="{8317974C-7308-1AE7-3E2B-F012C8C7BC9B}"/>
              </a:ext>
            </a:extLst>
          </p:cNvPr>
          <p:cNvSpPr txBox="1"/>
          <p:nvPr/>
        </p:nvSpPr>
        <p:spPr>
          <a:xfrm>
            <a:off x="3037110" y="4606063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AF1764-321D-0313-78EC-17B6B547DC18}"/>
              </a:ext>
            </a:extLst>
          </p:cNvPr>
          <p:cNvCxnSpPr/>
          <p:nvPr/>
        </p:nvCxnSpPr>
        <p:spPr>
          <a:xfrm>
            <a:off x="3178025" y="486503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BB66B2BD-7F61-5726-F0CC-F9EDC7E45838}"/>
              </a:ext>
            </a:extLst>
          </p:cNvPr>
          <p:cNvSpPr txBox="1"/>
          <p:nvPr/>
        </p:nvSpPr>
        <p:spPr>
          <a:xfrm>
            <a:off x="2989794" y="4865902"/>
            <a:ext cx="1047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Freunde</a:t>
            </a:r>
          </a:p>
        </p:txBody>
      </p:sp>
      <p:sp>
        <p:nvSpPr>
          <p:cNvPr id="26" name="Textfeld 25">
            <a:hlinkClick r:id="rId20" action="ppaction://hlinksldjump"/>
            <a:extLst>
              <a:ext uri="{FF2B5EF4-FFF2-40B4-BE49-F238E27FC236}">
                <a16:creationId xmlns:a16="http://schemas.microsoft.com/office/drawing/2014/main" id="{DFEFC069-C2BB-29C2-3F69-3B9381A749B2}"/>
              </a:ext>
            </a:extLst>
          </p:cNvPr>
          <p:cNvSpPr txBox="1"/>
          <p:nvPr/>
        </p:nvSpPr>
        <p:spPr>
          <a:xfrm>
            <a:off x="2924532" y="5132813"/>
            <a:ext cx="115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35CBEC-68D6-66B3-BCED-CB8D35FAC7A8}"/>
              </a:ext>
            </a:extLst>
          </p:cNvPr>
          <p:cNvCxnSpPr/>
          <p:nvPr/>
        </p:nvCxnSpPr>
        <p:spPr>
          <a:xfrm>
            <a:off x="3178025" y="511212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hlinkClick r:id="rId37" action="ppaction://hlinksldjump"/>
            <a:extLst>
              <a:ext uri="{FF2B5EF4-FFF2-40B4-BE49-F238E27FC236}">
                <a16:creationId xmlns:a16="http://schemas.microsoft.com/office/drawing/2014/main" id="{D4CAEF13-5F29-22D5-DB70-DBEA6AEEE4E9}"/>
              </a:ext>
            </a:extLst>
          </p:cNvPr>
          <p:cNvSpPr txBox="1"/>
          <p:nvPr/>
        </p:nvSpPr>
        <p:spPr>
          <a:xfrm>
            <a:off x="3117006" y="4078957"/>
            <a:ext cx="744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F5E62FE-C0F6-C508-7167-8EC67D1E2CF2}"/>
              </a:ext>
            </a:extLst>
          </p:cNvPr>
          <p:cNvCxnSpPr/>
          <p:nvPr/>
        </p:nvCxnSpPr>
        <p:spPr>
          <a:xfrm>
            <a:off x="3178025" y="4056916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9D9CBF0-C453-2166-1FCB-606661C18F3F}"/>
              </a:ext>
            </a:extLst>
          </p:cNvPr>
          <p:cNvCxnSpPr/>
          <p:nvPr/>
        </p:nvCxnSpPr>
        <p:spPr>
          <a:xfrm>
            <a:off x="3177905" y="331224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hlinkClick r:id="rId38" action="ppaction://hlinksldjump"/>
            <a:extLst>
              <a:ext uri="{FF2B5EF4-FFF2-40B4-BE49-F238E27FC236}">
                <a16:creationId xmlns:a16="http://schemas.microsoft.com/office/drawing/2014/main" id="{F1059FBD-77C1-4AE5-47FE-F1BBC5DB90ED}"/>
              </a:ext>
            </a:extLst>
          </p:cNvPr>
          <p:cNvSpPr txBox="1"/>
          <p:nvPr/>
        </p:nvSpPr>
        <p:spPr>
          <a:xfrm>
            <a:off x="3136806" y="3069054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pic>
        <p:nvPicPr>
          <p:cNvPr id="29" name="Grafik 28" descr="Schließen Silhouette">
            <a:extLst>
              <a:ext uri="{FF2B5EF4-FFF2-40B4-BE49-F238E27FC236}">
                <a16:creationId xmlns:a16="http://schemas.microsoft.com/office/drawing/2014/main" id="{3FB5AE16-F700-DB80-174D-4AC4ED39F97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068179" y="2886461"/>
            <a:ext cx="166001" cy="16600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B8FDC27-F7BC-5FE8-426B-F63AAD1D1EBC}"/>
              </a:ext>
            </a:extLst>
          </p:cNvPr>
          <p:cNvSpPr/>
          <p:nvPr/>
        </p:nvSpPr>
        <p:spPr>
          <a:xfrm>
            <a:off x="4159530" y="3247792"/>
            <a:ext cx="4833511" cy="1617241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50C98068-873C-84ED-20E9-3C65BD1D1D0B}"/>
              </a:ext>
            </a:extLst>
          </p:cNvPr>
          <p:cNvCxnSpPr>
            <a:cxnSpLocks/>
          </p:cNvCxnSpPr>
          <p:nvPr/>
        </p:nvCxnSpPr>
        <p:spPr>
          <a:xfrm>
            <a:off x="4597507" y="4359014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B39D7849-9E3A-DE82-1851-18729B87C494}"/>
              </a:ext>
            </a:extLst>
          </p:cNvPr>
          <p:cNvCxnSpPr>
            <a:cxnSpLocks/>
          </p:cNvCxnSpPr>
          <p:nvPr/>
        </p:nvCxnSpPr>
        <p:spPr>
          <a:xfrm>
            <a:off x="4597507" y="4039974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2B043692-A22C-B4FE-100F-29EFDA9E723C}"/>
              </a:ext>
            </a:extLst>
          </p:cNvPr>
          <p:cNvCxnSpPr>
            <a:cxnSpLocks/>
          </p:cNvCxnSpPr>
          <p:nvPr/>
        </p:nvCxnSpPr>
        <p:spPr>
          <a:xfrm>
            <a:off x="4597507" y="3686507"/>
            <a:ext cx="3997815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5" name="Rechteck: abgerundete Ecken 2354">
            <a:extLst>
              <a:ext uri="{FF2B5EF4-FFF2-40B4-BE49-F238E27FC236}">
                <a16:creationId xmlns:a16="http://schemas.microsoft.com/office/drawing/2014/main" id="{4830A9D9-C8C1-7B18-199D-035CD402336A}"/>
              </a:ext>
            </a:extLst>
          </p:cNvPr>
          <p:cNvSpPr/>
          <p:nvPr/>
        </p:nvSpPr>
        <p:spPr>
          <a:xfrm>
            <a:off x="7324321" y="4449401"/>
            <a:ext cx="1046048" cy="27918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anwenden</a:t>
            </a:r>
          </a:p>
        </p:txBody>
      </p:sp>
      <p:sp>
        <p:nvSpPr>
          <p:cNvPr id="2357" name="Rechteck: abgerundete Ecken 2356">
            <a:extLst>
              <a:ext uri="{FF2B5EF4-FFF2-40B4-BE49-F238E27FC236}">
                <a16:creationId xmlns:a16="http://schemas.microsoft.com/office/drawing/2014/main" id="{78209B47-DB7F-9571-2B62-728B652E0AE2}"/>
              </a:ext>
            </a:extLst>
          </p:cNvPr>
          <p:cNvSpPr/>
          <p:nvPr/>
        </p:nvSpPr>
        <p:spPr>
          <a:xfrm>
            <a:off x="4631801" y="4453557"/>
            <a:ext cx="1046048" cy="279188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zurücksetzten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FEC7E9D-44C5-F44D-7E42-E2CD2D036136}"/>
              </a:ext>
            </a:extLst>
          </p:cNvPr>
          <p:cNvSpPr txBox="1"/>
          <p:nvPr/>
        </p:nvSpPr>
        <p:spPr>
          <a:xfrm>
            <a:off x="4597964" y="3395514"/>
            <a:ext cx="45113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Region</a:t>
            </a:r>
          </a:p>
          <a:p>
            <a:endParaRPr lang="de-DE" sz="1100"/>
          </a:p>
          <a:p>
            <a:r>
              <a:rPr lang="de-DE" sz="1100"/>
              <a:t>Alter</a:t>
            </a:r>
          </a:p>
          <a:p>
            <a:endParaRPr lang="de-DE" sz="1100"/>
          </a:p>
          <a:p>
            <a:r>
              <a:rPr lang="de-DE" sz="1100"/>
              <a:t>Geschlecht</a:t>
            </a:r>
            <a:endParaRPr lang="de-DE"/>
          </a:p>
        </p:txBody>
      </p:sp>
      <p:sp>
        <p:nvSpPr>
          <p:cNvPr id="2377" name="Rechteck: abgerundete Ecken 2376">
            <a:extLst>
              <a:ext uri="{FF2B5EF4-FFF2-40B4-BE49-F238E27FC236}">
                <a16:creationId xmlns:a16="http://schemas.microsoft.com/office/drawing/2014/main" id="{86A41C7A-BE2A-707D-E58E-46A76A782E7D}"/>
              </a:ext>
            </a:extLst>
          </p:cNvPr>
          <p:cNvSpPr/>
          <p:nvPr/>
        </p:nvSpPr>
        <p:spPr>
          <a:xfrm>
            <a:off x="5557647" y="4095087"/>
            <a:ext cx="2812720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M</a:t>
            </a:r>
            <a:endParaRPr lang="de-DE" sz="1000">
              <a:solidFill>
                <a:srgbClr val="D4D4D4"/>
              </a:solidFill>
            </a:endParaRPr>
          </a:p>
        </p:txBody>
      </p:sp>
      <p:sp>
        <p:nvSpPr>
          <p:cNvPr id="2385" name="Rechteck: abgerundete Ecken 2384">
            <a:extLst>
              <a:ext uri="{FF2B5EF4-FFF2-40B4-BE49-F238E27FC236}">
                <a16:creationId xmlns:a16="http://schemas.microsoft.com/office/drawing/2014/main" id="{1D03D94C-157C-598C-0724-C46AE781372B}"/>
              </a:ext>
            </a:extLst>
          </p:cNvPr>
          <p:cNvSpPr/>
          <p:nvPr/>
        </p:nvSpPr>
        <p:spPr>
          <a:xfrm>
            <a:off x="5557648" y="3393255"/>
            <a:ext cx="2819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32427 Minden</a:t>
            </a:r>
            <a:endParaRPr lang="de-DE" sz="1000">
              <a:solidFill>
                <a:srgbClr val="DEDEDE"/>
              </a:solidFill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D2DF3426-43B5-724B-1365-2BFAF3D786AB}"/>
              </a:ext>
            </a:extLst>
          </p:cNvPr>
          <p:cNvCxnSpPr>
            <a:cxnSpLocks/>
          </p:cNvCxnSpPr>
          <p:nvPr/>
        </p:nvCxnSpPr>
        <p:spPr>
          <a:xfrm>
            <a:off x="6886047" y="3875494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41F6A23C-DA2C-3CD5-7287-E77CDE169A3C}"/>
              </a:ext>
            </a:extLst>
          </p:cNvPr>
          <p:cNvSpPr/>
          <p:nvPr/>
        </p:nvSpPr>
        <p:spPr>
          <a:xfrm>
            <a:off x="7213647" y="3754655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30 Jahre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E7D4672D-A6D7-82E9-DF2D-4487009BDC47}"/>
              </a:ext>
            </a:extLst>
          </p:cNvPr>
          <p:cNvSpPr/>
          <p:nvPr/>
        </p:nvSpPr>
        <p:spPr>
          <a:xfrm>
            <a:off x="5557647" y="3757417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18 Jahre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AE67184-A7EF-684D-E02A-57B08A3D3760}"/>
              </a:ext>
            </a:extLst>
          </p:cNvPr>
          <p:cNvSpPr/>
          <p:nvPr/>
        </p:nvSpPr>
        <p:spPr>
          <a:xfrm>
            <a:off x="361143" y="247671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2CA21778-714E-701A-9B32-162478B15043}"/>
              </a:ext>
            </a:extLst>
          </p:cNvPr>
          <p:cNvSpPr/>
          <p:nvPr/>
        </p:nvSpPr>
        <p:spPr>
          <a:xfrm>
            <a:off x="1037259" y="24435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Grafik 52" descr="Benutzer Silhouette">
            <a:hlinkClick r:id="rId41" action="ppaction://hlinksldjump"/>
            <a:extLst>
              <a:ext uri="{FF2B5EF4-FFF2-40B4-BE49-F238E27FC236}">
                <a16:creationId xmlns:a16="http://schemas.microsoft.com/office/drawing/2014/main" id="{FDC8CC13-53B1-9F94-EECB-9E163B1355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9740" y="251092"/>
            <a:ext cx="372733" cy="37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54" name="Grafik 53" descr="Umschlag Silhouette">
            <a:hlinkClick r:id="rId42" action="ppaction://hlinksldjump"/>
            <a:extLst>
              <a:ext uri="{FF2B5EF4-FFF2-40B4-BE49-F238E27FC236}">
                <a16:creationId xmlns:a16="http://schemas.microsoft.com/office/drawing/2014/main" id="{A4A02636-B8EF-1989-4E07-1FDBA558548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68824" y="251092"/>
            <a:ext cx="385498" cy="385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EB08332A-5FD7-E756-01CD-CAD431CEAB27}"/>
              </a:ext>
            </a:extLst>
          </p:cNvPr>
          <p:cNvGrpSpPr/>
          <p:nvPr/>
        </p:nvGrpSpPr>
        <p:grpSpPr>
          <a:xfrm>
            <a:off x="623804" y="3066674"/>
            <a:ext cx="1551711" cy="557505"/>
            <a:chOff x="599989" y="2696239"/>
            <a:chExt cx="1539147" cy="605480"/>
          </a:xfrm>
        </p:grpSpPr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2D2387EB-8DC4-43A8-F116-D129BB23D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0" r="80970"/>
            <a:stretch/>
          </p:blipFill>
          <p:spPr>
            <a:xfrm>
              <a:off x="599989" y="2708447"/>
              <a:ext cx="1132938" cy="593272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256A2D8F-C4F4-D3A5-F6CD-A0B0F869A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4" t="12648" r="4962"/>
            <a:stretch/>
          </p:blipFill>
          <p:spPr>
            <a:xfrm>
              <a:off x="1698283" y="2696239"/>
              <a:ext cx="440853" cy="605479"/>
            </a:xfrm>
            <a:prstGeom prst="rect">
              <a:avLst/>
            </a:prstGeom>
          </p:spPr>
        </p:pic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F076983F-89C4-49A9-2799-2F39F76071BC}"/>
              </a:ext>
            </a:extLst>
          </p:cNvPr>
          <p:cNvGrpSpPr/>
          <p:nvPr/>
        </p:nvGrpSpPr>
        <p:grpSpPr>
          <a:xfrm>
            <a:off x="915450" y="3542594"/>
            <a:ext cx="1244133" cy="1322439"/>
            <a:chOff x="915450" y="3542594"/>
            <a:chExt cx="1244133" cy="1322439"/>
          </a:xfrm>
        </p:grpSpPr>
        <p:sp>
          <p:nvSpPr>
            <p:cNvPr id="64" name="Rechteck: abgerundete Ecken 63">
              <a:extLst>
                <a:ext uri="{FF2B5EF4-FFF2-40B4-BE49-F238E27FC236}">
                  <a16:creationId xmlns:a16="http://schemas.microsoft.com/office/drawing/2014/main" id="{640384D3-6D63-4198-C29C-FECB71A20D76}"/>
                </a:ext>
              </a:extLst>
            </p:cNvPr>
            <p:cNvSpPr/>
            <p:nvPr/>
          </p:nvSpPr>
          <p:spPr>
            <a:xfrm>
              <a:off x="915450" y="3542594"/>
              <a:ext cx="1242353" cy="1322439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AB0DDB4A-0929-A120-03F7-5C8A4CB3C654}"/>
                </a:ext>
              </a:extLst>
            </p:cNvPr>
            <p:cNvSpPr txBox="1"/>
            <p:nvPr/>
          </p:nvSpPr>
          <p:spPr>
            <a:xfrm>
              <a:off x="932349" y="3622566"/>
              <a:ext cx="1227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/>
                <a:t>Sortieren nach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3565DC0D-FF7D-AE80-B8B4-E911F5EDAFFB}"/>
                </a:ext>
              </a:extLst>
            </p:cNvPr>
            <p:cNvSpPr txBox="1"/>
            <p:nvPr/>
          </p:nvSpPr>
          <p:spPr>
            <a:xfrm>
              <a:off x="1068824" y="3934662"/>
              <a:ext cx="89398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Region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Alter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Geschlecht</a:t>
              </a:r>
            </a:p>
          </p:txBody>
        </p: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97A383C-5CA2-E9C7-573A-A685DF86AAFE}"/>
                </a:ext>
              </a:extLst>
            </p:cNvPr>
            <p:cNvCxnSpPr>
              <a:cxnSpLocks/>
            </p:cNvCxnSpPr>
            <p:nvPr/>
          </p:nvCxnSpPr>
          <p:spPr>
            <a:xfrm>
              <a:off x="995956" y="390741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FBFECFAE-14A7-ABAA-133B-2AE3E2C1FA7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4188772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F2753722-3DC1-9701-7F1B-ACC6963CC15E}"/>
                </a:ext>
              </a:extLst>
            </p:cNvPr>
            <p:cNvCxnSpPr>
              <a:cxnSpLocks/>
            </p:cNvCxnSpPr>
            <p:nvPr/>
          </p:nvCxnSpPr>
          <p:spPr>
            <a:xfrm>
              <a:off x="995110" y="451152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feld 69">
            <a:extLst>
              <a:ext uri="{FF2B5EF4-FFF2-40B4-BE49-F238E27FC236}">
                <a16:creationId xmlns:a16="http://schemas.microsoft.com/office/drawing/2014/main" id="{192A2453-9423-427C-9F23-682F874CEE53}"/>
              </a:ext>
            </a:extLst>
          </p:cNvPr>
          <p:cNvSpPr txBox="1"/>
          <p:nvPr/>
        </p:nvSpPr>
        <p:spPr>
          <a:xfrm>
            <a:off x="1124491" y="3182002"/>
            <a:ext cx="63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Alter</a:t>
            </a:r>
            <a:endParaRPr lang="de-DE"/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1CDCB673-1485-06C0-DB79-832B69F53EA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86501" t="26541" r="4810" b="15187"/>
          <a:stretch/>
        </p:blipFill>
        <p:spPr>
          <a:xfrm>
            <a:off x="1044570" y="3241432"/>
            <a:ext cx="100337" cy="148025"/>
          </a:xfrm>
          <a:prstGeom prst="rect">
            <a:avLst/>
          </a:prstGeom>
        </p:spPr>
      </p:pic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939EF491-A91A-34CE-C305-A95BB2DF5B28}"/>
              </a:ext>
            </a:extLst>
          </p:cNvPr>
          <p:cNvCxnSpPr>
            <a:cxnSpLocks/>
          </p:cNvCxnSpPr>
          <p:nvPr/>
        </p:nvCxnSpPr>
        <p:spPr>
          <a:xfrm>
            <a:off x="1716375" y="3127410"/>
            <a:ext cx="0" cy="375344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Pfeil: nach unten 72">
            <a:extLst>
              <a:ext uri="{FF2B5EF4-FFF2-40B4-BE49-F238E27FC236}">
                <a16:creationId xmlns:a16="http://schemas.microsoft.com/office/drawing/2014/main" id="{29E66D84-2587-9A45-86A1-6C768F9DBE82}"/>
              </a:ext>
            </a:extLst>
          </p:cNvPr>
          <p:cNvSpPr/>
          <p:nvPr/>
        </p:nvSpPr>
        <p:spPr>
          <a:xfrm rot="10800000">
            <a:off x="1826647" y="3206917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Pfeil: nach unten 73">
            <a:extLst>
              <a:ext uri="{FF2B5EF4-FFF2-40B4-BE49-F238E27FC236}">
                <a16:creationId xmlns:a16="http://schemas.microsoft.com/office/drawing/2014/main" id="{AB378C4A-CCBD-1AEF-6FBB-E2A03D6E7556}"/>
              </a:ext>
            </a:extLst>
          </p:cNvPr>
          <p:cNvSpPr/>
          <p:nvPr/>
        </p:nvSpPr>
        <p:spPr>
          <a:xfrm>
            <a:off x="1824573" y="3231566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15DA907-B63D-D3CA-37A3-52B525A20A17}"/>
              </a:ext>
            </a:extLst>
          </p:cNvPr>
          <p:cNvGrpSpPr/>
          <p:nvPr/>
        </p:nvGrpSpPr>
        <p:grpSpPr>
          <a:xfrm>
            <a:off x="229650" y="2984336"/>
            <a:ext cx="530035" cy="638230"/>
            <a:chOff x="614788" y="-862011"/>
            <a:chExt cx="530035" cy="638230"/>
          </a:xfrm>
        </p:grpSpPr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A8A9B77-1437-CCDD-8606-F56164360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r="91035"/>
            <a:stretch/>
          </p:blipFill>
          <p:spPr>
            <a:xfrm>
              <a:off x="614788" y="-862011"/>
              <a:ext cx="327678" cy="638230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1F7FE536-3556-E7CD-D8DB-A13B772FE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r="4962"/>
            <a:stretch/>
          </p:blipFill>
          <p:spPr>
            <a:xfrm>
              <a:off x="916135" y="-862011"/>
              <a:ext cx="228688" cy="638230"/>
            </a:xfrm>
            <a:prstGeom prst="rect">
              <a:avLst/>
            </a:prstGeom>
          </p:spPr>
        </p:pic>
      </p:grpSp>
      <p:pic>
        <p:nvPicPr>
          <p:cNvPr id="58" name="Grafik 57" descr="Lesezeichen Silhouette">
            <a:extLst>
              <a:ext uri="{FF2B5EF4-FFF2-40B4-BE49-F238E27FC236}">
                <a16:creationId xmlns:a16="http://schemas.microsoft.com/office/drawing/2014/main" id="{568B886D-3E51-B02D-C5FA-FBEB9C75A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332" y="3183786"/>
            <a:ext cx="293128" cy="293128"/>
          </a:xfrm>
          <a:prstGeom prst="rect">
            <a:avLst/>
          </a:prstGeom>
        </p:spPr>
      </p:pic>
      <p:pic>
        <p:nvPicPr>
          <p:cNvPr id="59" name="Grafik 58" descr="Lesezeichen mit einfarbiger Füllung">
            <a:extLst>
              <a:ext uri="{FF2B5EF4-FFF2-40B4-BE49-F238E27FC236}">
                <a16:creationId xmlns:a16="http://schemas.microsoft.com/office/drawing/2014/main" id="{8940DE14-53D9-56BE-AAF2-91F268CDF94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54974" y="3181963"/>
            <a:ext cx="293127" cy="29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5" name="Rechteck: abgerundete Ecken 74">
            <a:hlinkClick r:id="rId47" action="ppaction://hlinksldjump"/>
            <a:extLst>
              <a:ext uri="{FF2B5EF4-FFF2-40B4-BE49-F238E27FC236}">
                <a16:creationId xmlns:a16="http://schemas.microsoft.com/office/drawing/2014/main" id="{B28CAE98-3D4C-7BA6-C9E8-1E97D9DBB4BB}"/>
              </a:ext>
            </a:extLst>
          </p:cNvPr>
          <p:cNvSpPr/>
          <p:nvPr/>
        </p:nvSpPr>
        <p:spPr>
          <a:xfrm>
            <a:off x="10909464" y="301837"/>
            <a:ext cx="1046048" cy="279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</p:spTree>
    <p:extLst>
      <p:ext uri="{BB962C8B-B14F-4D97-AF65-F5344CB8AC3E}">
        <p14:creationId xmlns:p14="http://schemas.microsoft.com/office/powerpoint/2010/main" val="11907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3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9" fill="hold">
                      <p:stCondLst>
                        <p:cond delay="0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543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4" fill="hold">
                      <p:stCondLst>
                        <p:cond delay="0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548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9" fill="hold">
                      <p:stCondLst>
                        <p:cond delay="0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555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6" fill="hold">
                      <p:stCondLst>
                        <p:cond delay="0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562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3" fill="hold">
                      <p:stCondLst>
                        <p:cond delay="0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  <p:bldP spid="32" grpId="10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4" grpId="8"/>
      <p:bldP spid="34" grpId="9"/>
      <p:bldP spid="34" grpId="10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9" grpId="10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9" grpId="0" animBg="1"/>
      <p:bldP spid="9" grpId="1" animBg="1"/>
      <p:bldP spid="2355" grpId="0" animBg="1"/>
      <p:bldP spid="2355" grpId="1" animBg="1"/>
      <p:bldP spid="2357" grpId="0" animBg="1"/>
      <p:bldP spid="2357" grpId="1" animBg="1"/>
      <p:bldP spid="42" grpId="0"/>
      <p:bldP spid="42" grpId="1"/>
      <p:bldP spid="2377" grpId="0" animBg="1"/>
      <p:bldP spid="2377" grpId="1" animBg="1"/>
      <p:bldP spid="2385" grpId="0" animBg="1"/>
      <p:bldP spid="2385" grpId="1" animBg="1"/>
      <p:bldP spid="38" grpId="0" animBg="1"/>
      <p:bldP spid="38" grpId="1" animBg="1"/>
      <p:bldP spid="39" grpId="0" animBg="1"/>
      <p:bldP spid="39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8" name="Gruppieren 2417">
            <a:extLst>
              <a:ext uri="{FF2B5EF4-FFF2-40B4-BE49-F238E27FC236}">
                <a16:creationId xmlns:a16="http://schemas.microsoft.com/office/drawing/2014/main" id="{4B1D28ED-088D-5CD7-A93F-CD247A4491EA}"/>
              </a:ext>
            </a:extLst>
          </p:cNvPr>
          <p:cNvGrpSpPr/>
          <p:nvPr/>
        </p:nvGrpSpPr>
        <p:grpSpPr>
          <a:xfrm>
            <a:off x="248718" y="3689731"/>
            <a:ext cx="11517139" cy="2909036"/>
            <a:chOff x="248718" y="3689731"/>
            <a:chExt cx="11517139" cy="2909036"/>
          </a:xfrm>
        </p:grpSpPr>
        <p:grpSp>
          <p:nvGrpSpPr>
            <p:cNvPr id="2419" name="Gruppieren 2418">
              <a:extLst>
                <a:ext uri="{FF2B5EF4-FFF2-40B4-BE49-F238E27FC236}">
                  <a16:creationId xmlns:a16="http://schemas.microsoft.com/office/drawing/2014/main" id="{EDB9BFE6-580F-75CB-ABA1-63B482A467D4}"/>
                </a:ext>
              </a:extLst>
            </p:cNvPr>
            <p:cNvGrpSpPr/>
            <p:nvPr/>
          </p:nvGrpSpPr>
          <p:grpSpPr>
            <a:xfrm>
              <a:off x="248718" y="3689731"/>
              <a:ext cx="11517139" cy="2909036"/>
              <a:chOff x="248718" y="3689731"/>
              <a:chExt cx="11517139" cy="2909036"/>
            </a:xfrm>
          </p:grpSpPr>
          <p:sp>
            <p:nvSpPr>
              <p:cNvPr id="2426" name="Rechteck: abgerundete Ecken 2425">
                <a:extLst>
                  <a:ext uri="{FF2B5EF4-FFF2-40B4-BE49-F238E27FC236}">
                    <a16:creationId xmlns:a16="http://schemas.microsoft.com/office/drawing/2014/main" id="{C77DF8F8-EA7D-3BAC-2B66-083FAAE896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8718" y="3689733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427" name="Picture 8" descr="Konzert, Konfetti, Feier, Veranstaltung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348907E-9532-2FBF-E1AA-FF19D2011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941" y="3773916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2428" name="Textfeld 242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263AAA1-6659-1D61-A95D-0205DECA1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3031" y="3756282"/>
                <a:ext cx="1601345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2429" name="Textfeld 242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8A3269-4F0C-DF53-4FB5-72ACD9B3ED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3516" y="4064059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2430" name="Rechteck: abgerundete Ecken 242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02A98F6-18DF-369D-BC54-538C6A4875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11807" y="4714479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2431" name="Grafik 2430" descr="Lesezeichen Silhouette">
                <a:extLst>
                  <a:ext uri="{FF2B5EF4-FFF2-40B4-BE49-F238E27FC236}">
                    <a16:creationId xmlns:a16="http://schemas.microsoft.com/office/drawing/2014/main" id="{4553CC34-B1F4-8221-0085-1695CB156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51216" y="3773916"/>
                <a:ext cx="293128" cy="293128"/>
              </a:xfrm>
              <a:prstGeom prst="rect">
                <a:avLst/>
              </a:prstGeom>
            </p:spPr>
          </p:pic>
          <p:sp>
            <p:nvSpPr>
              <p:cNvPr id="2048" name="Rechteck: abgerundete Ecken 2047">
                <a:extLst>
                  <a:ext uri="{FF2B5EF4-FFF2-40B4-BE49-F238E27FC236}">
                    <a16:creationId xmlns:a16="http://schemas.microsoft.com/office/drawing/2014/main" id="{3881F330-2176-6187-2F67-D2EA85DD15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61310" y="3689735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49" name="Picture 8" descr="Konzert, Konfetti, Feier, Veranstaltung">
                <a:extLst>
                  <a:ext uri="{FF2B5EF4-FFF2-40B4-BE49-F238E27FC236}">
                    <a16:creationId xmlns:a16="http://schemas.microsoft.com/office/drawing/2014/main" id="{2B569B1F-8090-17C2-2C61-61678E9AE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6533" y="3773918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2050" name="Textfeld 2049">
                <a:extLst>
                  <a:ext uri="{FF2B5EF4-FFF2-40B4-BE49-F238E27FC236}">
                    <a16:creationId xmlns:a16="http://schemas.microsoft.com/office/drawing/2014/main" id="{CD0DEA32-169A-AFA2-BE77-2AB59A865A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5624" y="3756284"/>
                <a:ext cx="1592662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2051" name="Textfeld 2050">
                <a:extLst>
                  <a:ext uri="{FF2B5EF4-FFF2-40B4-BE49-F238E27FC236}">
                    <a16:creationId xmlns:a16="http://schemas.microsoft.com/office/drawing/2014/main" id="{B7DF368B-5C17-47D3-5C01-5B16616801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6108" y="4064061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2052" name="Rechteck: abgerundete Ecken 2051">
                <a:extLst>
                  <a:ext uri="{FF2B5EF4-FFF2-40B4-BE49-F238E27FC236}">
                    <a16:creationId xmlns:a16="http://schemas.microsoft.com/office/drawing/2014/main" id="{B74C09B4-94AD-8EF8-48AE-E0BC256352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24399" y="4714481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2053" name="Grafik 2052" descr="Lesezeichen Silhouette">
                <a:extLst>
                  <a:ext uri="{FF2B5EF4-FFF2-40B4-BE49-F238E27FC236}">
                    <a16:creationId xmlns:a16="http://schemas.microsoft.com/office/drawing/2014/main" id="{FF7D00E0-062A-0E2E-EF04-0D585368C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63808" y="3773918"/>
                <a:ext cx="293128" cy="293128"/>
              </a:xfrm>
              <a:prstGeom prst="rect">
                <a:avLst/>
              </a:prstGeom>
            </p:spPr>
          </p:pic>
          <p:sp>
            <p:nvSpPr>
              <p:cNvPr id="2054" name="Rechteck: abgerundete Ecken 2053">
                <a:extLst>
                  <a:ext uri="{FF2B5EF4-FFF2-40B4-BE49-F238E27FC236}">
                    <a16:creationId xmlns:a16="http://schemas.microsoft.com/office/drawing/2014/main" id="{74C6013A-B175-7E58-73EC-4555349E6E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73902" y="3689731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55" name="Picture 8" descr="Konzert, Konfetti, Feier, Veranstaltung">
                <a:extLst>
                  <a:ext uri="{FF2B5EF4-FFF2-40B4-BE49-F238E27FC236}">
                    <a16:creationId xmlns:a16="http://schemas.microsoft.com/office/drawing/2014/main" id="{BA8288B0-E666-66A5-7836-9EAADA95F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9125" y="3773914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2057" name="Textfeld 2056">
                <a:extLst>
                  <a:ext uri="{FF2B5EF4-FFF2-40B4-BE49-F238E27FC236}">
                    <a16:creationId xmlns:a16="http://schemas.microsoft.com/office/drawing/2014/main" id="{32A58D92-EAAA-5E27-2E8F-67836EBBF5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8215" y="3756280"/>
                <a:ext cx="1677885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2059" name="Textfeld 2058">
                <a:extLst>
                  <a:ext uri="{FF2B5EF4-FFF2-40B4-BE49-F238E27FC236}">
                    <a16:creationId xmlns:a16="http://schemas.microsoft.com/office/drawing/2014/main" id="{14714F47-F912-AF61-A6CD-2E0BE382A3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8700" y="4064057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2060" name="Rechteck: abgerundete Ecken 2059">
                <a:extLst>
                  <a:ext uri="{FF2B5EF4-FFF2-40B4-BE49-F238E27FC236}">
                    <a16:creationId xmlns:a16="http://schemas.microsoft.com/office/drawing/2014/main" id="{0F7C1084-6108-12A1-F16F-7031378C2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6991" y="4714477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2061" name="Grafik 2060" descr="Lesezeichen Silhouette">
                <a:extLst>
                  <a:ext uri="{FF2B5EF4-FFF2-40B4-BE49-F238E27FC236}">
                    <a16:creationId xmlns:a16="http://schemas.microsoft.com/office/drawing/2014/main" id="{F08E2FAA-2F78-B63E-BCCF-8ED7919C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376400" y="3773914"/>
                <a:ext cx="293128" cy="293128"/>
              </a:xfrm>
              <a:prstGeom prst="rect">
                <a:avLst/>
              </a:prstGeom>
            </p:spPr>
          </p:pic>
          <p:pic>
            <p:nvPicPr>
              <p:cNvPr id="2063" name="Picture 8" descr="Konzert, Konfetti, Feier, Veranstaltung">
                <a:extLst>
                  <a:ext uri="{FF2B5EF4-FFF2-40B4-BE49-F238E27FC236}">
                    <a16:creationId xmlns:a16="http://schemas.microsoft.com/office/drawing/2014/main" id="{67951447-A780-7ED9-4A4B-5AA25C6B3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941" y="5314283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2065" name="Textfeld 2064">
                <a:extLst>
                  <a:ext uri="{FF2B5EF4-FFF2-40B4-BE49-F238E27FC236}">
                    <a16:creationId xmlns:a16="http://schemas.microsoft.com/office/drawing/2014/main" id="{B13FB41E-9ECB-3C53-43E3-F7575F0437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3032" y="5296649"/>
                <a:ext cx="1592662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2066" name="Textfeld 2065">
                <a:extLst>
                  <a:ext uri="{FF2B5EF4-FFF2-40B4-BE49-F238E27FC236}">
                    <a16:creationId xmlns:a16="http://schemas.microsoft.com/office/drawing/2014/main" id="{7CE7583A-C614-24BE-92B6-6B7C3F6ABD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3516" y="5604426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2067" name="Rechteck: abgerundete Ecken 2066">
                <a:extLst>
                  <a:ext uri="{FF2B5EF4-FFF2-40B4-BE49-F238E27FC236}">
                    <a16:creationId xmlns:a16="http://schemas.microsoft.com/office/drawing/2014/main" id="{A0D5B2F5-E21C-BCF9-0C7C-FF400B7CA6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11807" y="6254846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Ticket buchen (20/50)</a:t>
                </a:r>
              </a:p>
            </p:txBody>
          </p:sp>
          <p:pic>
            <p:nvPicPr>
              <p:cNvPr id="2069" name="Grafik 2068" descr="Lesezeichen Silhouette">
                <a:extLst>
                  <a:ext uri="{FF2B5EF4-FFF2-40B4-BE49-F238E27FC236}">
                    <a16:creationId xmlns:a16="http://schemas.microsoft.com/office/drawing/2014/main" id="{FC955893-1BDE-6EA3-0290-9E0CF9DF0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51216" y="5314283"/>
                <a:ext cx="293128" cy="293128"/>
              </a:xfrm>
              <a:prstGeom prst="rect">
                <a:avLst/>
              </a:prstGeom>
            </p:spPr>
          </p:pic>
          <p:sp>
            <p:nvSpPr>
              <p:cNvPr id="2070" name="Rechteck: abgerundete Ecken 2069">
                <a:extLst>
                  <a:ext uri="{FF2B5EF4-FFF2-40B4-BE49-F238E27FC236}">
                    <a16:creationId xmlns:a16="http://schemas.microsoft.com/office/drawing/2014/main" id="{73324D9F-6AC9-88A1-6E15-CE83464FC0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61310" y="5230102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71" name="Picture 8" descr="Konzert, Konfetti, Feier, Veranstaltung">
                <a:extLst>
                  <a:ext uri="{FF2B5EF4-FFF2-40B4-BE49-F238E27FC236}">
                    <a16:creationId xmlns:a16="http://schemas.microsoft.com/office/drawing/2014/main" id="{2A1E2685-6E5C-156A-EE39-9A1E9B8BC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6533" y="5314285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2072" name="Textfeld 2071">
                <a:extLst>
                  <a:ext uri="{FF2B5EF4-FFF2-40B4-BE49-F238E27FC236}">
                    <a16:creationId xmlns:a16="http://schemas.microsoft.com/office/drawing/2014/main" id="{94876FA8-F40F-66ED-6CAD-ED66CE2014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5624" y="5296651"/>
                <a:ext cx="1592662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2073" name="Textfeld 2072">
                <a:extLst>
                  <a:ext uri="{FF2B5EF4-FFF2-40B4-BE49-F238E27FC236}">
                    <a16:creationId xmlns:a16="http://schemas.microsoft.com/office/drawing/2014/main" id="{36448C58-28EB-3565-D636-1AAF2491A9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6108" y="5604428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2074" name="Rechteck: abgerundete Ecken 2073">
                <a:extLst>
                  <a:ext uri="{FF2B5EF4-FFF2-40B4-BE49-F238E27FC236}">
                    <a16:creationId xmlns:a16="http://schemas.microsoft.com/office/drawing/2014/main" id="{9EE464A0-22CA-4E6C-8822-56B9B98CB7F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24399" y="6254848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2075" name="Grafik 2074" descr="Lesezeichen Silhouette">
                <a:extLst>
                  <a:ext uri="{FF2B5EF4-FFF2-40B4-BE49-F238E27FC236}">
                    <a16:creationId xmlns:a16="http://schemas.microsoft.com/office/drawing/2014/main" id="{BEFFF411-D4A9-F84F-1BF2-8F67F119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63808" y="5314285"/>
                <a:ext cx="293128" cy="293128"/>
              </a:xfrm>
              <a:prstGeom prst="rect">
                <a:avLst/>
              </a:prstGeom>
            </p:spPr>
          </p:pic>
          <p:sp>
            <p:nvSpPr>
              <p:cNvPr id="2076" name="Rechteck: abgerundete Ecken 2075">
                <a:extLst>
                  <a:ext uri="{FF2B5EF4-FFF2-40B4-BE49-F238E27FC236}">
                    <a16:creationId xmlns:a16="http://schemas.microsoft.com/office/drawing/2014/main" id="{03844245-C4BA-F86E-E15B-7B718CE754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73902" y="5230098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77" name="Picture 8" descr="Konzert, Konfetti, Feier, Veranstaltung">
                <a:extLst>
                  <a:ext uri="{FF2B5EF4-FFF2-40B4-BE49-F238E27FC236}">
                    <a16:creationId xmlns:a16="http://schemas.microsoft.com/office/drawing/2014/main" id="{7B1C1B0F-2E82-E1EC-6B29-04F19CB4C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9125" y="5314281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2078" name="Textfeld 2077">
                <a:extLst>
                  <a:ext uri="{FF2B5EF4-FFF2-40B4-BE49-F238E27FC236}">
                    <a16:creationId xmlns:a16="http://schemas.microsoft.com/office/drawing/2014/main" id="{5C2232F4-8359-600F-5E53-3D140DD219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8215" y="5296647"/>
                <a:ext cx="1703915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2079" name="Textfeld 2078">
                <a:extLst>
                  <a:ext uri="{FF2B5EF4-FFF2-40B4-BE49-F238E27FC236}">
                    <a16:creationId xmlns:a16="http://schemas.microsoft.com/office/drawing/2014/main" id="{7439DA88-B931-5AEE-0E90-F4C31318A2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8700" y="5604424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2080" name="Rechteck: abgerundete Ecken 2079">
                <a:extLst>
                  <a:ext uri="{FF2B5EF4-FFF2-40B4-BE49-F238E27FC236}">
                    <a16:creationId xmlns:a16="http://schemas.microsoft.com/office/drawing/2014/main" id="{1ABA3E29-30DC-597A-F6B3-A578FAB5FE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6991" y="6254844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2081" name="Grafik 2080" descr="Lesezeichen Silhouette">
                <a:extLst>
                  <a:ext uri="{FF2B5EF4-FFF2-40B4-BE49-F238E27FC236}">
                    <a16:creationId xmlns:a16="http://schemas.microsoft.com/office/drawing/2014/main" id="{D283C3EE-D7B1-FF92-705F-40AF1C65E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376400" y="5314281"/>
                <a:ext cx="293128" cy="293128"/>
              </a:xfrm>
              <a:prstGeom prst="rect">
                <a:avLst/>
              </a:prstGeom>
            </p:spPr>
          </p:pic>
          <p:sp>
            <p:nvSpPr>
              <p:cNvPr id="2082" name="Rechteck: abgerundete Ecken 2081">
                <a:extLst>
                  <a:ext uri="{FF2B5EF4-FFF2-40B4-BE49-F238E27FC236}">
                    <a16:creationId xmlns:a16="http://schemas.microsoft.com/office/drawing/2014/main" id="{01BFC5E5-EC94-544F-9185-F0AC9C8FFB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8718" y="5230100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420" name="Picture 4" descr="Campus Minden | Hochschule Bielefeld (HSBI)">
              <a:hlinkClick r:id="rId5" action="ppaction://hlinksldjump"/>
              <a:extLst>
                <a:ext uri="{FF2B5EF4-FFF2-40B4-BE49-F238E27FC236}">
                  <a16:creationId xmlns:a16="http://schemas.microsoft.com/office/drawing/2014/main" id="{3A3E1D42-B4B7-BFA0-D18A-5B36E9EA6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325258" y="3763104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421" name="Picture 4" descr="Campus Minden | Hochschule Bielefeld (HSBI)">
              <a:extLst>
                <a:ext uri="{FF2B5EF4-FFF2-40B4-BE49-F238E27FC236}">
                  <a16:creationId xmlns:a16="http://schemas.microsoft.com/office/drawing/2014/main" id="{64C00943-BE69-6E1B-D752-CFB8D66ABC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327074" y="5314958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422" name="Picture 4" descr="Campus Minden | Hochschule Bielefeld (HSBI)">
              <a:extLst>
                <a:ext uri="{FF2B5EF4-FFF2-40B4-BE49-F238E27FC236}">
                  <a16:creationId xmlns:a16="http://schemas.microsoft.com/office/drawing/2014/main" id="{171FFB75-305C-A89C-B721-75A73FB38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4245237" y="5314958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423" name="Picture 4" descr="Campus Minden | Hochschule Bielefeld (HSBI)">
              <a:extLst>
                <a:ext uri="{FF2B5EF4-FFF2-40B4-BE49-F238E27FC236}">
                  <a16:creationId xmlns:a16="http://schemas.microsoft.com/office/drawing/2014/main" id="{BE72FF45-49F1-4CB4-70B7-36D2AB88BA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8150442" y="5314958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424" name="Picture 4" descr="Campus Minden | Hochschule Bielefeld (HSBI)">
              <a:extLst>
                <a:ext uri="{FF2B5EF4-FFF2-40B4-BE49-F238E27FC236}">
                  <a16:creationId xmlns:a16="http://schemas.microsoft.com/office/drawing/2014/main" id="{9C988F06-5BAF-7C5F-D79A-5098FC0CB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8164532" y="3773914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425" name="Picture 4" descr="Campus Minden | Hochschule Bielefeld (HSBI)">
              <a:extLst>
                <a:ext uri="{FF2B5EF4-FFF2-40B4-BE49-F238E27FC236}">
                  <a16:creationId xmlns:a16="http://schemas.microsoft.com/office/drawing/2014/main" id="{BE07DE55-0A60-81E5-4CE8-72482D3353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4242795" y="3773914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2068" name="Picture 20" descr="party banner icon">
            <a:extLst>
              <a:ext uri="{FF2B5EF4-FFF2-40B4-BE49-F238E27FC236}">
                <a16:creationId xmlns:a16="http://schemas.microsoft.com/office/drawing/2014/main" id="{09957716-47F1-BFCD-49FD-3D0C1CC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1" y="1484032"/>
            <a:ext cx="1981409" cy="13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lored Balloons Confetti Explosion Header">
            <a:extLst>
              <a:ext uri="{FF2B5EF4-FFF2-40B4-BE49-F238E27FC236}">
                <a16:creationId xmlns:a16="http://schemas.microsoft.com/office/drawing/2014/main" id="{E0B1134D-5711-4ECA-7464-408A6E94C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/>
          <a:stretch/>
        </p:blipFill>
        <p:spPr bwMode="auto">
          <a:xfrm>
            <a:off x="8993041" y="871168"/>
            <a:ext cx="23923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lored Balloons Confetti Explosion Header">
            <a:extLst>
              <a:ext uri="{FF2B5EF4-FFF2-40B4-BE49-F238E27FC236}">
                <a16:creationId xmlns:a16="http://schemas.microsoft.com/office/drawing/2014/main" id="{8DBD5E87-0B3D-7565-CDA9-5819D1BD1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71"/>
          <a:stretch/>
        </p:blipFill>
        <p:spPr bwMode="auto">
          <a:xfrm>
            <a:off x="932348" y="882267"/>
            <a:ext cx="22666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lorful confetti border frame repeat pattern. Great for a birthday party or an event celebration invitation or decor. Surface pattern design.">
            <a:extLst>
              <a:ext uri="{FF2B5EF4-FFF2-40B4-BE49-F238E27FC236}">
                <a16:creationId xmlns:a16="http://schemas.microsoft.com/office/drawing/2014/main" id="{23747FA1-59EE-AF6B-17C6-C07A3044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3" y="-542896"/>
            <a:ext cx="5762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ny raccoon in green sunglasses showing a rock gesture isolated on white background">
            <a:extLst>
              <a:ext uri="{FF2B5EF4-FFF2-40B4-BE49-F238E27FC236}">
                <a16:creationId xmlns:a16="http://schemas.microsoft.com/office/drawing/2014/main" id="{BAEBF74E-22EE-1C02-C1F4-E3582C28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2" y="701772"/>
            <a:ext cx="1447556" cy="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Silhouette">
            <a:extLst>
              <a:ext uri="{FF2B5EF4-FFF2-40B4-BE49-F238E27FC236}">
                <a16:creationId xmlns:a16="http://schemas.microsoft.com/office/drawing/2014/main" id="{F44E51A2-8E81-F9C3-9E4E-0633D1164B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808427" y="3949859"/>
            <a:ext cx="541288" cy="54128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7A892D1-D39C-2FD6-4895-6FF7E2516AF3}"/>
              </a:ext>
            </a:extLst>
          </p:cNvPr>
          <p:cNvGrpSpPr/>
          <p:nvPr/>
        </p:nvGrpSpPr>
        <p:grpSpPr>
          <a:xfrm>
            <a:off x="-970045" y="2109023"/>
            <a:ext cx="702906" cy="531574"/>
            <a:chOff x="-796099" y="5558136"/>
            <a:chExt cx="702906" cy="531574"/>
          </a:xfrm>
        </p:grpSpPr>
        <p:pic>
          <p:nvPicPr>
            <p:cNvPr id="20" name="Grafik 19" descr="Benutzer Silhouette">
              <a:extLst>
                <a:ext uri="{FF2B5EF4-FFF2-40B4-BE49-F238E27FC236}">
                  <a16:creationId xmlns:a16="http://schemas.microsoft.com/office/drawing/2014/main" id="{9ABF2E5C-5404-31C6-4430-1D07EE76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740116" y="5558136"/>
              <a:ext cx="347559" cy="34755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79EEAC-D461-28E6-5190-E60FB15334AA}"/>
                </a:ext>
              </a:extLst>
            </p:cNvPr>
            <p:cNvSpPr txBox="1"/>
            <p:nvPr/>
          </p:nvSpPr>
          <p:spPr>
            <a:xfrm>
              <a:off x="-796099" y="5843489"/>
              <a:ext cx="7029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Profil</a:t>
              </a:r>
            </a:p>
          </p:txBody>
        </p:sp>
      </p:grpSp>
      <p:sp>
        <p:nvSpPr>
          <p:cNvPr id="110" name="Rechteck: abgerundete Ecken 109" hidden="1">
            <a:extLst>
              <a:ext uri="{FF2B5EF4-FFF2-40B4-BE49-F238E27FC236}">
                <a16:creationId xmlns:a16="http://schemas.microsoft.com/office/drawing/2014/main" id="{9AA46EBB-8602-98B3-0FCB-FF94786870E3}"/>
              </a:ext>
            </a:extLst>
          </p:cNvPr>
          <p:cNvSpPr>
            <a:spLocks/>
          </p:cNvSpPr>
          <p:nvPr/>
        </p:nvSpPr>
        <p:spPr>
          <a:xfrm>
            <a:off x="248718" y="3689733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1" name="Picture 8" descr="Konzert, Konfetti, Feier, Veranstaltung" hidden="1">
            <a:hlinkClick r:id="rId3" action="ppaction://hlinksldjump"/>
            <a:extLst>
              <a:ext uri="{FF2B5EF4-FFF2-40B4-BE49-F238E27FC236}">
                <a16:creationId xmlns:a16="http://schemas.microsoft.com/office/drawing/2014/main" id="{466D7F84-7FE0-3AB8-6341-62662607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3773916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2" name="Textfeld 111" hidden="1">
            <a:hlinkClick r:id="rId3" action="ppaction://hlinksldjump"/>
            <a:extLst>
              <a:ext uri="{FF2B5EF4-FFF2-40B4-BE49-F238E27FC236}">
                <a16:creationId xmlns:a16="http://schemas.microsoft.com/office/drawing/2014/main" id="{E9100C7D-B4E6-376F-1AB7-D7EFD1422F02}"/>
              </a:ext>
            </a:extLst>
          </p:cNvPr>
          <p:cNvSpPr txBox="1">
            <a:spLocks/>
          </p:cNvSpPr>
          <p:nvPr/>
        </p:nvSpPr>
        <p:spPr>
          <a:xfrm>
            <a:off x="2013032" y="3756282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13" name="Textfeld 112" hidden="1">
            <a:hlinkClick r:id="rId3" action="ppaction://hlinksldjump"/>
            <a:extLst>
              <a:ext uri="{FF2B5EF4-FFF2-40B4-BE49-F238E27FC236}">
                <a16:creationId xmlns:a16="http://schemas.microsoft.com/office/drawing/2014/main" id="{91BB9D27-7DF5-E62F-749D-B2DB35A5CAA4}"/>
              </a:ext>
            </a:extLst>
          </p:cNvPr>
          <p:cNvSpPr txBox="1">
            <a:spLocks/>
          </p:cNvSpPr>
          <p:nvPr/>
        </p:nvSpPr>
        <p:spPr>
          <a:xfrm>
            <a:off x="2033516" y="4064059"/>
            <a:ext cx="17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</p:txBody>
      </p:sp>
      <p:sp>
        <p:nvSpPr>
          <p:cNvPr id="114" name="Rechteck: abgerundete Ecken 113" hidden="1">
            <a:extLst>
              <a:ext uri="{FF2B5EF4-FFF2-40B4-BE49-F238E27FC236}">
                <a16:creationId xmlns:a16="http://schemas.microsoft.com/office/drawing/2014/main" id="{10F8D8BA-D104-2AE2-005F-D0DAA50A12D8}"/>
              </a:ext>
            </a:extLst>
          </p:cNvPr>
          <p:cNvSpPr>
            <a:spLocks/>
          </p:cNvSpPr>
          <p:nvPr/>
        </p:nvSpPr>
        <p:spPr>
          <a:xfrm>
            <a:off x="2111807" y="4714479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15" name="Grafik 114" descr="Lesezeichen Silhouette" hidden="1">
            <a:extLst>
              <a:ext uri="{FF2B5EF4-FFF2-40B4-BE49-F238E27FC236}">
                <a16:creationId xmlns:a16="http://schemas.microsoft.com/office/drawing/2014/main" id="{57DF43A8-E2F3-25AF-493C-EC43FF421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1216" y="3773916"/>
            <a:ext cx="293128" cy="293128"/>
          </a:xfrm>
          <a:prstGeom prst="rect">
            <a:avLst/>
          </a:prstGeom>
        </p:spPr>
      </p:pic>
      <p:sp>
        <p:nvSpPr>
          <p:cNvPr id="117" name="Rechteck: abgerundete Ecken 116" hidden="1">
            <a:extLst>
              <a:ext uri="{FF2B5EF4-FFF2-40B4-BE49-F238E27FC236}">
                <a16:creationId xmlns:a16="http://schemas.microsoft.com/office/drawing/2014/main" id="{8FE2B54F-0CAF-B793-14F2-9FD1E7E60442}"/>
              </a:ext>
            </a:extLst>
          </p:cNvPr>
          <p:cNvSpPr>
            <a:spLocks/>
          </p:cNvSpPr>
          <p:nvPr/>
        </p:nvSpPr>
        <p:spPr>
          <a:xfrm>
            <a:off x="4161310" y="3689735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8" name="Picture 8" descr="Konzert, Konfetti, Feier, Veranstaltung" hidden="1">
            <a:extLst>
              <a:ext uri="{FF2B5EF4-FFF2-40B4-BE49-F238E27FC236}">
                <a16:creationId xmlns:a16="http://schemas.microsoft.com/office/drawing/2014/main" id="{AA461438-741E-83EB-BD43-55F3142B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3773918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9" name="Textfeld 118" hidden="1">
            <a:extLst>
              <a:ext uri="{FF2B5EF4-FFF2-40B4-BE49-F238E27FC236}">
                <a16:creationId xmlns:a16="http://schemas.microsoft.com/office/drawing/2014/main" id="{28B6C5D2-78FF-BC1E-6E52-B5521B9CF2B3}"/>
              </a:ext>
            </a:extLst>
          </p:cNvPr>
          <p:cNvSpPr txBox="1">
            <a:spLocks/>
          </p:cNvSpPr>
          <p:nvPr/>
        </p:nvSpPr>
        <p:spPr>
          <a:xfrm>
            <a:off x="5925624" y="3756284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0" name="Textfeld 119" hidden="1">
            <a:extLst>
              <a:ext uri="{FF2B5EF4-FFF2-40B4-BE49-F238E27FC236}">
                <a16:creationId xmlns:a16="http://schemas.microsoft.com/office/drawing/2014/main" id="{3C57FEFA-2EC8-E223-3F41-A29777CBB021}"/>
              </a:ext>
            </a:extLst>
          </p:cNvPr>
          <p:cNvSpPr txBox="1">
            <a:spLocks/>
          </p:cNvSpPr>
          <p:nvPr/>
        </p:nvSpPr>
        <p:spPr>
          <a:xfrm>
            <a:off x="5946108" y="4064061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1" name="Rechteck: abgerundete Ecken 120" hidden="1">
            <a:extLst>
              <a:ext uri="{FF2B5EF4-FFF2-40B4-BE49-F238E27FC236}">
                <a16:creationId xmlns:a16="http://schemas.microsoft.com/office/drawing/2014/main" id="{22167E5C-CBAA-2334-E706-31004B59D4E7}"/>
              </a:ext>
            </a:extLst>
          </p:cNvPr>
          <p:cNvSpPr>
            <a:spLocks/>
          </p:cNvSpPr>
          <p:nvPr/>
        </p:nvSpPr>
        <p:spPr>
          <a:xfrm>
            <a:off x="6024399" y="4714481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2" name="Grafik 121" descr="Lesezeichen Silhouette" hidden="1">
            <a:extLst>
              <a:ext uri="{FF2B5EF4-FFF2-40B4-BE49-F238E27FC236}">
                <a16:creationId xmlns:a16="http://schemas.microsoft.com/office/drawing/2014/main" id="{B450CB21-FA52-7E68-C7DC-7E8B74D0C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808" y="3773918"/>
            <a:ext cx="293128" cy="293128"/>
          </a:xfrm>
          <a:prstGeom prst="rect">
            <a:avLst/>
          </a:prstGeom>
        </p:spPr>
      </p:pic>
      <p:sp>
        <p:nvSpPr>
          <p:cNvPr id="124" name="Rechteck: abgerundete Ecken 123" hidden="1">
            <a:extLst>
              <a:ext uri="{FF2B5EF4-FFF2-40B4-BE49-F238E27FC236}">
                <a16:creationId xmlns:a16="http://schemas.microsoft.com/office/drawing/2014/main" id="{9BB375AD-59AD-77D7-D37D-138762E1E187}"/>
              </a:ext>
            </a:extLst>
          </p:cNvPr>
          <p:cNvSpPr>
            <a:spLocks/>
          </p:cNvSpPr>
          <p:nvPr/>
        </p:nvSpPr>
        <p:spPr>
          <a:xfrm>
            <a:off x="8073902" y="3689731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Picture 8" descr="Konzert, Konfetti, Feier, Veranstaltung" hidden="1">
            <a:extLst>
              <a:ext uri="{FF2B5EF4-FFF2-40B4-BE49-F238E27FC236}">
                <a16:creationId xmlns:a16="http://schemas.microsoft.com/office/drawing/2014/main" id="{9E94A198-7897-0E52-2B0F-BF052C7EC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3773914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feld 125" hidden="1">
            <a:extLst>
              <a:ext uri="{FF2B5EF4-FFF2-40B4-BE49-F238E27FC236}">
                <a16:creationId xmlns:a16="http://schemas.microsoft.com/office/drawing/2014/main" id="{9915B7CF-939C-8EAE-D393-240D31A75805}"/>
              </a:ext>
            </a:extLst>
          </p:cNvPr>
          <p:cNvSpPr txBox="1">
            <a:spLocks/>
          </p:cNvSpPr>
          <p:nvPr/>
        </p:nvSpPr>
        <p:spPr>
          <a:xfrm>
            <a:off x="9838216" y="3756280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7" name="Textfeld 126" hidden="1">
            <a:extLst>
              <a:ext uri="{FF2B5EF4-FFF2-40B4-BE49-F238E27FC236}">
                <a16:creationId xmlns:a16="http://schemas.microsoft.com/office/drawing/2014/main" id="{7B6348B1-0C93-6574-7ED0-2A32EA6B248E}"/>
              </a:ext>
            </a:extLst>
          </p:cNvPr>
          <p:cNvSpPr txBox="1">
            <a:spLocks/>
          </p:cNvSpPr>
          <p:nvPr/>
        </p:nvSpPr>
        <p:spPr>
          <a:xfrm>
            <a:off x="9858700" y="4064057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8" name="Rechteck: abgerundete Ecken 127" hidden="1">
            <a:extLst>
              <a:ext uri="{FF2B5EF4-FFF2-40B4-BE49-F238E27FC236}">
                <a16:creationId xmlns:a16="http://schemas.microsoft.com/office/drawing/2014/main" id="{4B744BB9-FA7C-7886-6BBE-3495B8CD266F}"/>
              </a:ext>
            </a:extLst>
          </p:cNvPr>
          <p:cNvSpPr>
            <a:spLocks/>
          </p:cNvSpPr>
          <p:nvPr/>
        </p:nvSpPr>
        <p:spPr>
          <a:xfrm>
            <a:off x="9936991" y="4714477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9" name="Grafik 128" descr="Lesezeichen Silhouette" hidden="1">
            <a:extLst>
              <a:ext uri="{FF2B5EF4-FFF2-40B4-BE49-F238E27FC236}">
                <a16:creationId xmlns:a16="http://schemas.microsoft.com/office/drawing/2014/main" id="{A735B0D3-C4F5-C2AF-FA9C-317F00979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6400" y="3773914"/>
            <a:ext cx="293128" cy="293128"/>
          </a:xfrm>
          <a:prstGeom prst="rect">
            <a:avLst/>
          </a:prstGeom>
        </p:spPr>
      </p:pic>
      <p:sp>
        <p:nvSpPr>
          <p:cNvPr id="131" name="Rechteck: abgerundete Ecken 130" hidden="1">
            <a:extLst>
              <a:ext uri="{FF2B5EF4-FFF2-40B4-BE49-F238E27FC236}">
                <a16:creationId xmlns:a16="http://schemas.microsoft.com/office/drawing/2014/main" id="{DA7D8E64-9F7A-29CF-BC0F-E79ECEF9CBB1}"/>
              </a:ext>
            </a:extLst>
          </p:cNvPr>
          <p:cNvSpPr>
            <a:spLocks/>
          </p:cNvSpPr>
          <p:nvPr/>
        </p:nvSpPr>
        <p:spPr>
          <a:xfrm>
            <a:off x="248718" y="5230100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2" name="Picture 8" descr="Konzert, Konfetti, Feier, Veranstaltung" hidden="1">
            <a:extLst>
              <a:ext uri="{FF2B5EF4-FFF2-40B4-BE49-F238E27FC236}">
                <a16:creationId xmlns:a16="http://schemas.microsoft.com/office/drawing/2014/main" id="{AA0B8AFE-AA8A-6DF3-513A-EBA703A8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5314283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3" name="Textfeld 132" hidden="1">
            <a:extLst>
              <a:ext uri="{FF2B5EF4-FFF2-40B4-BE49-F238E27FC236}">
                <a16:creationId xmlns:a16="http://schemas.microsoft.com/office/drawing/2014/main" id="{AF336772-A0AA-2F4A-743E-8CD15049E321}"/>
              </a:ext>
            </a:extLst>
          </p:cNvPr>
          <p:cNvSpPr txBox="1">
            <a:spLocks/>
          </p:cNvSpPr>
          <p:nvPr/>
        </p:nvSpPr>
        <p:spPr>
          <a:xfrm>
            <a:off x="2013032" y="5296649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34" name="Textfeld 133" hidden="1">
            <a:extLst>
              <a:ext uri="{FF2B5EF4-FFF2-40B4-BE49-F238E27FC236}">
                <a16:creationId xmlns:a16="http://schemas.microsoft.com/office/drawing/2014/main" id="{0B643CC1-77EC-A942-F347-1ED9319E8080}"/>
              </a:ext>
            </a:extLst>
          </p:cNvPr>
          <p:cNvSpPr txBox="1">
            <a:spLocks/>
          </p:cNvSpPr>
          <p:nvPr/>
        </p:nvSpPr>
        <p:spPr>
          <a:xfrm>
            <a:off x="2033516" y="5604426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35" name="Rechteck: abgerundete Ecken 134" hidden="1">
            <a:extLst>
              <a:ext uri="{FF2B5EF4-FFF2-40B4-BE49-F238E27FC236}">
                <a16:creationId xmlns:a16="http://schemas.microsoft.com/office/drawing/2014/main" id="{1CA7DE90-FFE9-1EEA-37E8-E3D826FEA3B4}"/>
              </a:ext>
            </a:extLst>
          </p:cNvPr>
          <p:cNvSpPr>
            <a:spLocks/>
          </p:cNvSpPr>
          <p:nvPr/>
        </p:nvSpPr>
        <p:spPr>
          <a:xfrm>
            <a:off x="2111807" y="6254846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36" name="Grafik 135" descr="Lesezeichen Silhouette" hidden="1">
            <a:extLst>
              <a:ext uri="{FF2B5EF4-FFF2-40B4-BE49-F238E27FC236}">
                <a16:creationId xmlns:a16="http://schemas.microsoft.com/office/drawing/2014/main" id="{1CF9F354-401E-BDCE-E593-F6FF1A396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1216" y="5314283"/>
            <a:ext cx="293128" cy="293128"/>
          </a:xfrm>
          <a:prstGeom prst="rect">
            <a:avLst/>
          </a:prstGeom>
        </p:spPr>
      </p:pic>
      <p:sp>
        <p:nvSpPr>
          <p:cNvPr id="138" name="Rechteck: abgerundete Ecken 137" hidden="1">
            <a:extLst>
              <a:ext uri="{FF2B5EF4-FFF2-40B4-BE49-F238E27FC236}">
                <a16:creationId xmlns:a16="http://schemas.microsoft.com/office/drawing/2014/main" id="{BE1CEB90-2964-ED37-FDAA-181B46641199}"/>
              </a:ext>
            </a:extLst>
          </p:cNvPr>
          <p:cNvSpPr>
            <a:spLocks/>
          </p:cNvSpPr>
          <p:nvPr/>
        </p:nvSpPr>
        <p:spPr>
          <a:xfrm>
            <a:off x="4161310" y="5230102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9" name="Picture 8" descr="Konzert, Konfetti, Feier, Veranstaltung" hidden="1">
            <a:extLst>
              <a:ext uri="{FF2B5EF4-FFF2-40B4-BE49-F238E27FC236}">
                <a16:creationId xmlns:a16="http://schemas.microsoft.com/office/drawing/2014/main" id="{3354BBB7-D469-7760-CF92-284E9ACA6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5314285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0" name="Textfeld 139" hidden="1">
            <a:extLst>
              <a:ext uri="{FF2B5EF4-FFF2-40B4-BE49-F238E27FC236}">
                <a16:creationId xmlns:a16="http://schemas.microsoft.com/office/drawing/2014/main" id="{0C406375-7C98-2177-DFEF-23819A0B1AAA}"/>
              </a:ext>
            </a:extLst>
          </p:cNvPr>
          <p:cNvSpPr txBox="1">
            <a:spLocks/>
          </p:cNvSpPr>
          <p:nvPr/>
        </p:nvSpPr>
        <p:spPr>
          <a:xfrm>
            <a:off x="5925624" y="5296651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1" name="Textfeld 140" hidden="1">
            <a:extLst>
              <a:ext uri="{FF2B5EF4-FFF2-40B4-BE49-F238E27FC236}">
                <a16:creationId xmlns:a16="http://schemas.microsoft.com/office/drawing/2014/main" id="{FC732C71-39F6-986A-728C-316B39E9FE38}"/>
              </a:ext>
            </a:extLst>
          </p:cNvPr>
          <p:cNvSpPr txBox="1">
            <a:spLocks/>
          </p:cNvSpPr>
          <p:nvPr/>
        </p:nvSpPr>
        <p:spPr>
          <a:xfrm>
            <a:off x="5946108" y="5604428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2" name="Rechteck: abgerundete Ecken 141" hidden="1">
            <a:extLst>
              <a:ext uri="{FF2B5EF4-FFF2-40B4-BE49-F238E27FC236}">
                <a16:creationId xmlns:a16="http://schemas.microsoft.com/office/drawing/2014/main" id="{DAE85281-7262-092F-B984-D06089B34D81}"/>
              </a:ext>
            </a:extLst>
          </p:cNvPr>
          <p:cNvSpPr>
            <a:spLocks/>
          </p:cNvSpPr>
          <p:nvPr/>
        </p:nvSpPr>
        <p:spPr>
          <a:xfrm>
            <a:off x="6024399" y="6254848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43" name="Grafik 142" descr="Lesezeichen Silhouette" hidden="1">
            <a:extLst>
              <a:ext uri="{FF2B5EF4-FFF2-40B4-BE49-F238E27FC236}">
                <a16:creationId xmlns:a16="http://schemas.microsoft.com/office/drawing/2014/main" id="{4188C416-9387-B3F9-E4B0-45A97D9CE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808" y="5314285"/>
            <a:ext cx="293128" cy="293128"/>
          </a:xfrm>
          <a:prstGeom prst="rect">
            <a:avLst/>
          </a:prstGeom>
        </p:spPr>
      </p:pic>
      <p:sp>
        <p:nvSpPr>
          <p:cNvPr id="145" name="Rechteck: abgerundete Ecken 144" hidden="1">
            <a:extLst>
              <a:ext uri="{FF2B5EF4-FFF2-40B4-BE49-F238E27FC236}">
                <a16:creationId xmlns:a16="http://schemas.microsoft.com/office/drawing/2014/main" id="{E466BECA-7298-583E-A9FF-1927D68C918B}"/>
              </a:ext>
            </a:extLst>
          </p:cNvPr>
          <p:cNvSpPr>
            <a:spLocks/>
          </p:cNvSpPr>
          <p:nvPr/>
        </p:nvSpPr>
        <p:spPr>
          <a:xfrm>
            <a:off x="8073902" y="5230098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Picture 8" descr="Konzert, Konfetti, Feier, Veranstaltung" hidden="1">
            <a:extLst>
              <a:ext uri="{FF2B5EF4-FFF2-40B4-BE49-F238E27FC236}">
                <a16:creationId xmlns:a16="http://schemas.microsoft.com/office/drawing/2014/main" id="{B20714E4-A35F-112A-E56B-59704412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5314281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7" name="Textfeld 146" hidden="1">
            <a:extLst>
              <a:ext uri="{FF2B5EF4-FFF2-40B4-BE49-F238E27FC236}">
                <a16:creationId xmlns:a16="http://schemas.microsoft.com/office/drawing/2014/main" id="{B4747F2F-08CE-173B-6ED6-2989DB67CA6C}"/>
              </a:ext>
            </a:extLst>
          </p:cNvPr>
          <p:cNvSpPr txBox="1">
            <a:spLocks/>
          </p:cNvSpPr>
          <p:nvPr/>
        </p:nvSpPr>
        <p:spPr>
          <a:xfrm>
            <a:off x="9838216" y="5296647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8" name="Textfeld 147" hidden="1">
            <a:extLst>
              <a:ext uri="{FF2B5EF4-FFF2-40B4-BE49-F238E27FC236}">
                <a16:creationId xmlns:a16="http://schemas.microsoft.com/office/drawing/2014/main" id="{27BD41B1-F2EB-99E2-E51E-D9EEDA936B30}"/>
              </a:ext>
            </a:extLst>
          </p:cNvPr>
          <p:cNvSpPr txBox="1">
            <a:spLocks/>
          </p:cNvSpPr>
          <p:nvPr/>
        </p:nvSpPr>
        <p:spPr>
          <a:xfrm>
            <a:off x="9858700" y="5604424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9" name="Rechteck: abgerundete Ecken 148" hidden="1">
            <a:extLst>
              <a:ext uri="{FF2B5EF4-FFF2-40B4-BE49-F238E27FC236}">
                <a16:creationId xmlns:a16="http://schemas.microsoft.com/office/drawing/2014/main" id="{72B9077F-CA8F-DAC5-9EC2-AC2BD90E6656}"/>
              </a:ext>
            </a:extLst>
          </p:cNvPr>
          <p:cNvSpPr>
            <a:spLocks/>
          </p:cNvSpPr>
          <p:nvPr/>
        </p:nvSpPr>
        <p:spPr>
          <a:xfrm>
            <a:off x="9936991" y="6254844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50" name="Grafik 149" descr="Lesezeichen Silhouette" hidden="1">
            <a:extLst>
              <a:ext uri="{FF2B5EF4-FFF2-40B4-BE49-F238E27FC236}">
                <a16:creationId xmlns:a16="http://schemas.microsoft.com/office/drawing/2014/main" id="{97F5BEC0-F767-1B12-9502-CC5F597CF7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6400" y="5314281"/>
            <a:ext cx="293128" cy="2931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DC2957-2A68-CF0E-835F-351E9EF5F84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/>
          <a:stretch/>
        </p:blipFill>
        <p:spPr>
          <a:xfrm>
            <a:off x="4051413" y="2640597"/>
            <a:ext cx="5317207" cy="643771"/>
          </a:xfrm>
          <a:prstGeom prst="rect">
            <a:avLst/>
          </a:prstGeom>
        </p:spPr>
      </p:pic>
      <p:pic>
        <p:nvPicPr>
          <p:cNvPr id="17" name="Grafik 16" descr="Lupe Silhouette">
            <a:extLst>
              <a:ext uri="{FF2B5EF4-FFF2-40B4-BE49-F238E27FC236}">
                <a16:creationId xmlns:a16="http://schemas.microsoft.com/office/drawing/2014/main" id="{36173BD6-7CF1-0DBD-B873-15ED19B0B6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05356" y="2858290"/>
            <a:ext cx="208384" cy="2083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0836348-3C4B-92D7-1C23-096D02E44973}"/>
              </a:ext>
            </a:extLst>
          </p:cNvPr>
          <p:cNvGrpSpPr/>
          <p:nvPr/>
        </p:nvGrpSpPr>
        <p:grpSpPr>
          <a:xfrm>
            <a:off x="4746889" y="1303307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1DE7AFB-2A33-E074-1234-5A8D28904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DB41DC9-442C-58C0-A16D-C5300ED99ED8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3AA4F4D-1DF4-3013-0399-F4559AF852DD}"/>
              </a:ext>
            </a:extLst>
          </p:cNvPr>
          <p:cNvGrpSpPr/>
          <p:nvPr/>
        </p:nvGrpSpPr>
        <p:grpSpPr>
          <a:xfrm>
            <a:off x="2823377" y="2633166"/>
            <a:ext cx="1453359" cy="638230"/>
            <a:chOff x="2823377" y="2633166"/>
            <a:chExt cx="1453359" cy="63823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7E4FDE7-6B94-BBDC-EB19-2B22A2A46788}"/>
                </a:ext>
              </a:extLst>
            </p:cNvPr>
            <p:cNvGrpSpPr/>
            <p:nvPr/>
          </p:nvGrpSpPr>
          <p:grpSpPr>
            <a:xfrm>
              <a:off x="2823377" y="2633166"/>
              <a:ext cx="1241400" cy="638230"/>
              <a:chOff x="2823377" y="2633166"/>
              <a:chExt cx="1241400" cy="63823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51D09D86-A7C9-9EC3-BFB0-5E1AF3F299AB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400" cy="638230"/>
                <a:chOff x="584215" y="2608567"/>
                <a:chExt cx="1231348" cy="693152"/>
              </a:xfrm>
            </p:grpSpPr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C5EB06-78BE-42F2-FB52-90F7D2FD4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E76C2184-5DCF-A288-4E93-DB3958A4F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10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5EBB0FA9-D453-D5C3-4FD5-45EECD43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82649"/>
              <a:stretch/>
            </p:blipFill>
            <p:spPr>
              <a:xfrm>
                <a:off x="3230687" y="2823889"/>
                <a:ext cx="200351" cy="254025"/>
              </a:xfrm>
              <a:prstGeom prst="rect">
                <a:avLst/>
              </a:prstGeom>
            </p:spPr>
          </p:pic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96A4E80-9941-C26D-FFFF-10CAB8557166}"/>
                </a:ext>
              </a:extLst>
            </p:cNvPr>
            <p:cNvSpPr txBox="1"/>
            <p:nvPr/>
          </p:nvSpPr>
          <p:spPr>
            <a:xfrm>
              <a:off x="3325013" y="2750273"/>
              <a:ext cx="951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Meine Locations</a:t>
              </a:r>
            </a:p>
          </p:txBody>
        </p:sp>
      </p:grpSp>
      <p:pic>
        <p:nvPicPr>
          <p:cNvPr id="11" name="Grafik 10" descr="Filter Silhouette">
            <a:extLst>
              <a:ext uri="{FF2B5EF4-FFF2-40B4-BE49-F238E27FC236}">
                <a16:creationId xmlns:a16="http://schemas.microsoft.com/office/drawing/2014/main" id="{18368368-5F1D-8F26-D1C1-D8B559DE96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80759" y="2827957"/>
            <a:ext cx="267686" cy="267686"/>
          </a:xfrm>
          <a:prstGeom prst="rect">
            <a:avLst/>
          </a:prstGeom>
        </p:spPr>
      </p:pic>
      <p:sp>
        <p:nvSpPr>
          <p:cNvPr id="2370" name="Textfeld 2369">
            <a:extLst>
              <a:ext uri="{FF2B5EF4-FFF2-40B4-BE49-F238E27FC236}">
                <a16:creationId xmlns:a16="http://schemas.microsoft.com/office/drawing/2014/main" id="{F7CFDC37-5002-851D-9865-FB05C6C14C33}"/>
              </a:ext>
            </a:extLst>
          </p:cNvPr>
          <p:cNvSpPr txBox="1"/>
          <p:nvPr/>
        </p:nvSpPr>
        <p:spPr>
          <a:xfrm>
            <a:off x="4475382" y="2831708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err="1">
                <a:solidFill>
                  <a:schemeClr val="bg2">
                    <a:lumMod val="90000"/>
                  </a:schemeClr>
                </a:solidFill>
              </a:rPr>
              <a:t>Locationname</a:t>
            </a:r>
            <a:endParaRPr lang="de-DE" sz="100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Grafik 2" descr="Lesezeichen mit einfarbiger Füllung" hidden="1">
            <a:extLst>
              <a:ext uri="{FF2B5EF4-FFF2-40B4-BE49-F238E27FC236}">
                <a16:creationId xmlns:a16="http://schemas.microsoft.com/office/drawing/2014/main" id="{A08C387B-1DEF-0367-4CCD-A9B623F408D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45907" y="3772093"/>
            <a:ext cx="293127" cy="29312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2DF1C19-68C9-4EF5-BD86-E180693C2E13}"/>
              </a:ext>
            </a:extLst>
          </p:cNvPr>
          <p:cNvSpPr/>
          <p:nvPr/>
        </p:nvSpPr>
        <p:spPr>
          <a:xfrm>
            <a:off x="11851080" y="3686508"/>
            <a:ext cx="158076" cy="291225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692C60-37CC-EA69-CBC3-EF93B3A483CE}"/>
              </a:ext>
            </a:extLst>
          </p:cNvPr>
          <p:cNvSpPr/>
          <p:nvPr/>
        </p:nvSpPr>
        <p:spPr>
          <a:xfrm>
            <a:off x="11888207" y="387660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oben Silhouette">
            <a:extLst>
              <a:ext uri="{FF2B5EF4-FFF2-40B4-BE49-F238E27FC236}">
                <a16:creationId xmlns:a16="http://schemas.microsoft.com/office/drawing/2014/main" id="{10D8BC05-C188-55E6-DAD9-C2A8E5B54BC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62099" y="3685991"/>
            <a:ext cx="150689" cy="150689"/>
          </a:xfrm>
          <a:prstGeom prst="rect">
            <a:avLst/>
          </a:prstGeom>
        </p:spPr>
      </p:pic>
      <p:pic>
        <p:nvPicPr>
          <p:cNvPr id="12" name="Grafik 11" descr="Caretzeichen nach oben Silhouette">
            <a:extLst>
              <a:ext uri="{FF2B5EF4-FFF2-40B4-BE49-F238E27FC236}">
                <a16:creationId xmlns:a16="http://schemas.microsoft.com/office/drawing/2014/main" id="{2AF96AAF-36EF-F7E1-B9CF-1C60543E437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0800000">
            <a:off x="11858467" y="6442804"/>
            <a:ext cx="150689" cy="150689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BEA3BC-E897-E440-AFBB-1E01357B1476}"/>
              </a:ext>
            </a:extLst>
          </p:cNvPr>
          <p:cNvSpPr/>
          <p:nvPr/>
        </p:nvSpPr>
        <p:spPr>
          <a:xfrm>
            <a:off x="2924119" y="2764928"/>
            <a:ext cx="1079637" cy="27214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045FF4-52D1-3892-F4D9-58BBD4D48984}"/>
              </a:ext>
            </a:extLst>
          </p:cNvPr>
          <p:cNvCxnSpPr/>
          <p:nvPr/>
        </p:nvCxnSpPr>
        <p:spPr>
          <a:xfrm>
            <a:off x="3163749" y="3541641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D03198F-4DB9-1C5F-9465-05A80E575808}"/>
              </a:ext>
            </a:extLst>
          </p:cNvPr>
          <p:cNvCxnSpPr/>
          <p:nvPr/>
        </p:nvCxnSpPr>
        <p:spPr>
          <a:xfrm>
            <a:off x="3178025" y="3808100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7E98A6C-4D40-BF89-77BC-B7E7EB9B48B2}"/>
              </a:ext>
            </a:extLst>
          </p:cNvPr>
          <p:cNvSpPr txBox="1"/>
          <p:nvPr/>
        </p:nvSpPr>
        <p:spPr>
          <a:xfrm>
            <a:off x="3244976" y="2774832"/>
            <a:ext cx="75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sp>
        <p:nvSpPr>
          <p:cNvPr id="31" name="Textfeld 30">
            <a:hlinkClick r:id="rId29" action="ppaction://hlinksldjump"/>
            <a:extLst>
              <a:ext uri="{FF2B5EF4-FFF2-40B4-BE49-F238E27FC236}">
                <a16:creationId xmlns:a16="http://schemas.microsoft.com/office/drawing/2014/main" id="{8557844F-C3E0-4D76-13A9-1F0B09F47F55}"/>
              </a:ext>
            </a:extLst>
          </p:cNvPr>
          <p:cNvSpPr txBox="1"/>
          <p:nvPr/>
        </p:nvSpPr>
        <p:spPr>
          <a:xfrm>
            <a:off x="3141581" y="331298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2" name="Textfeld 31">
            <a:hlinkClick r:id="rId30" action="ppaction://hlinksldjump"/>
            <a:extLst>
              <a:ext uri="{FF2B5EF4-FFF2-40B4-BE49-F238E27FC236}">
                <a16:creationId xmlns:a16="http://schemas.microsoft.com/office/drawing/2014/main" id="{13280C57-EF3F-9556-AD85-DAA12595BA26}"/>
              </a:ext>
            </a:extLst>
          </p:cNvPr>
          <p:cNvSpPr txBox="1"/>
          <p:nvPr/>
        </p:nvSpPr>
        <p:spPr>
          <a:xfrm>
            <a:off x="3142794" y="3561879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4" name="Textfeld 33">
            <a:hlinkClick r:id="rId31" action="ppaction://hlinksldjump"/>
            <a:extLst>
              <a:ext uri="{FF2B5EF4-FFF2-40B4-BE49-F238E27FC236}">
                <a16:creationId xmlns:a16="http://schemas.microsoft.com/office/drawing/2014/main" id="{A1DFCE89-3AA2-EB5A-726B-53DCEA281E56}"/>
              </a:ext>
            </a:extLst>
          </p:cNvPr>
          <p:cNvSpPr txBox="1"/>
          <p:nvPr/>
        </p:nvSpPr>
        <p:spPr>
          <a:xfrm>
            <a:off x="3136806" y="381069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3DDE0F-9A57-8186-F27F-EE98D9DFD860}"/>
              </a:ext>
            </a:extLst>
          </p:cNvPr>
          <p:cNvCxnSpPr/>
          <p:nvPr/>
        </p:nvCxnSpPr>
        <p:spPr>
          <a:xfrm>
            <a:off x="3178025" y="4332522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hlinkClick r:id="rId32" action="ppaction://hlinksldjump"/>
            <a:extLst>
              <a:ext uri="{FF2B5EF4-FFF2-40B4-BE49-F238E27FC236}">
                <a16:creationId xmlns:a16="http://schemas.microsoft.com/office/drawing/2014/main" id="{BC2BA29A-181A-87B1-80D4-73A2C56446C8}"/>
              </a:ext>
            </a:extLst>
          </p:cNvPr>
          <p:cNvSpPr txBox="1"/>
          <p:nvPr/>
        </p:nvSpPr>
        <p:spPr>
          <a:xfrm>
            <a:off x="3032165" y="4345078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05B45D8-D0DA-952D-C80A-2F3A2F75ABC8}"/>
              </a:ext>
            </a:extLst>
          </p:cNvPr>
          <p:cNvCxnSpPr/>
          <p:nvPr/>
        </p:nvCxnSpPr>
        <p:spPr>
          <a:xfrm>
            <a:off x="3189689" y="4592415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hlinkClick r:id="rId33" action="ppaction://hlinksldjump"/>
            <a:extLst>
              <a:ext uri="{FF2B5EF4-FFF2-40B4-BE49-F238E27FC236}">
                <a16:creationId xmlns:a16="http://schemas.microsoft.com/office/drawing/2014/main" id="{8317974C-7308-1AE7-3E2B-F012C8C7BC9B}"/>
              </a:ext>
            </a:extLst>
          </p:cNvPr>
          <p:cNvSpPr txBox="1"/>
          <p:nvPr/>
        </p:nvSpPr>
        <p:spPr>
          <a:xfrm>
            <a:off x="3037110" y="4606063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AF1764-321D-0313-78EC-17B6B547DC18}"/>
              </a:ext>
            </a:extLst>
          </p:cNvPr>
          <p:cNvCxnSpPr/>
          <p:nvPr/>
        </p:nvCxnSpPr>
        <p:spPr>
          <a:xfrm>
            <a:off x="3178025" y="486503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hlinkClick r:id="rId3" action="ppaction://hlinksldjump"/>
            <a:extLst>
              <a:ext uri="{FF2B5EF4-FFF2-40B4-BE49-F238E27FC236}">
                <a16:creationId xmlns:a16="http://schemas.microsoft.com/office/drawing/2014/main" id="{BB66B2BD-7F61-5726-F0CC-F9EDC7E45838}"/>
              </a:ext>
            </a:extLst>
          </p:cNvPr>
          <p:cNvSpPr txBox="1"/>
          <p:nvPr/>
        </p:nvSpPr>
        <p:spPr>
          <a:xfrm>
            <a:off x="2989794" y="4865902"/>
            <a:ext cx="1047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Freunde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FEFC069-C2BB-29C2-3F69-3B9381A749B2}"/>
              </a:ext>
            </a:extLst>
          </p:cNvPr>
          <p:cNvSpPr txBox="1"/>
          <p:nvPr/>
        </p:nvSpPr>
        <p:spPr>
          <a:xfrm>
            <a:off x="2924532" y="5132813"/>
            <a:ext cx="115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35CBEC-68D6-66B3-BCED-CB8D35FAC7A8}"/>
              </a:ext>
            </a:extLst>
          </p:cNvPr>
          <p:cNvCxnSpPr/>
          <p:nvPr/>
        </p:nvCxnSpPr>
        <p:spPr>
          <a:xfrm>
            <a:off x="3178025" y="511212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hlinkClick r:id="rId34" action="ppaction://hlinksldjump"/>
            <a:extLst>
              <a:ext uri="{FF2B5EF4-FFF2-40B4-BE49-F238E27FC236}">
                <a16:creationId xmlns:a16="http://schemas.microsoft.com/office/drawing/2014/main" id="{D4CAEF13-5F29-22D5-DB70-DBEA6AEEE4E9}"/>
              </a:ext>
            </a:extLst>
          </p:cNvPr>
          <p:cNvSpPr txBox="1"/>
          <p:nvPr/>
        </p:nvSpPr>
        <p:spPr>
          <a:xfrm>
            <a:off x="3117006" y="4078957"/>
            <a:ext cx="744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F5E62FE-C0F6-C508-7167-8EC67D1E2CF2}"/>
              </a:ext>
            </a:extLst>
          </p:cNvPr>
          <p:cNvCxnSpPr/>
          <p:nvPr/>
        </p:nvCxnSpPr>
        <p:spPr>
          <a:xfrm>
            <a:off x="3178025" y="4056916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9D9CBF0-C453-2166-1FCB-606661C18F3F}"/>
              </a:ext>
            </a:extLst>
          </p:cNvPr>
          <p:cNvCxnSpPr/>
          <p:nvPr/>
        </p:nvCxnSpPr>
        <p:spPr>
          <a:xfrm>
            <a:off x="3177905" y="331224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hlinkClick r:id="rId35" action="ppaction://hlinksldjump"/>
            <a:extLst>
              <a:ext uri="{FF2B5EF4-FFF2-40B4-BE49-F238E27FC236}">
                <a16:creationId xmlns:a16="http://schemas.microsoft.com/office/drawing/2014/main" id="{F1059FBD-77C1-4AE5-47FE-F1BBC5DB90ED}"/>
              </a:ext>
            </a:extLst>
          </p:cNvPr>
          <p:cNvSpPr txBox="1"/>
          <p:nvPr/>
        </p:nvSpPr>
        <p:spPr>
          <a:xfrm>
            <a:off x="3136806" y="3069054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pic>
        <p:nvPicPr>
          <p:cNvPr id="29" name="Grafik 28" descr="Schließen Silhouette">
            <a:extLst>
              <a:ext uri="{FF2B5EF4-FFF2-40B4-BE49-F238E27FC236}">
                <a16:creationId xmlns:a16="http://schemas.microsoft.com/office/drawing/2014/main" id="{3FB5AE16-F700-DB80-174D-4AC4ED39F97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68179" y="2886461"/>
            <a:ext cx="166001" cy="16600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B8FDC27-F7BC-5FE8-426B-F63AAD1D1EBC}"/>
              </a:ext>
            </a:extLst>
          </p:cNvPr>
          <p:cNvSpPr/>
          <p:nvPr/>
        </p:nvSpPr>
        <p:spPr>
          <a:xfrm>
            <a:off x="4159530" y="3247793"/>
            <a:ext cx="4833511" cy="3541478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500F02FF-3E00-1B64-D450-1EF3210D3B21}"/>
              </a:ext>
            </a:extLst>
          </p:cNvPr>
          <p:cNvCxnSpPr>
            <a:cxnSpLocks/>
          </p:cNvCxnSpPr>
          <p:nvPr/>
        </p:nvCxnSpPr>
        <p:spPr>
          <a:xfrm>
            <a:off x="4597507" y="5688878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7105B612-2AB1-CC7F-2632-6175BFFC891E}"/>
              </a:ext>
            </a:extLst>
          </p:cNvPr>
          <p:cNvCxnSpPr>
            <a:cxnSpLocks/>
          </p:cNvCxnSpPr>
          <p:nvPr/>
        </p:nvCxnSpPr>
        <p:spPr>
          <a:xfrm>
            <a:off x="4597507" y="5368086"/>
            <a:ext cx="3997815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2F845A98-C1D4-74D8-AB64-FB60BC6873BE}"/>
              </a:ext>
            </a:extLst>
          </p:cNvPr>
          <p:cNvCxnSpPr>
            <a:cxnSpLocks/>
          </p:cNvCxnSpPr>
          <p:nvPr/>
        </p:nvCxnSpPr>
        <p:spPr>
          <a:xfrm flipV="1">
            <a:off x="4597507" y="5019004"/>
            <a:ext cx="3969728" cy="7465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CE08BA16-2F63-144C-4254-F4B05DA8B3B2}"/>
              </a:ext>
            </a:extLst>
          </p:cNvPr>
          <p:cNvCxnSpPr>
            <a:cxnSpLocks/>
          </p:cNvCxnSpPr>
          <p:nvPr/>
        </p:nvCxnSpPr>
        <p:spPr>
          <a:xfrm>
            <a:off x="4597507" y="4704688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50C98068-873C-84ED-20E9-3C65BD1D1D0B}"/>
              </a:ext>
            </a:extLst>
          </p:cNvPr>
          <p:cNvCxnSpPr>
            <a:cxnSpLocks/>
          </p:cNvCxnSpPr>
          <p:nvPr/>
        </p:nvCxnSpPr>
        <p:spPr>
          <a:xfrm>
            <a:off x="4597507" y="4351063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B39D7849-9E3A-DE82-1851-18729B87C494}"/>
              </a:ext>
            </a:extLst>
          </p:cNvPr>
          <p:cNvCxnSpPr>
            <a:cxnSpLocks/>
          </p:cNvCxnSpPr>
          <p:nvPr/>
        </p:nvCxnSpPr>
        <p:spPr>
          <a:xfrm>
            <a:off x="4597507" y="4039974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2B043692-A22C-B4FE-100F-29EFDA9E723C}"/>
              </a:ext>
            </a:extLst>
          </p:cNvPr>
          <p:cNvCxnSpPr>
            <a:cxnSpLocks/>
          </p:cNvCxnSpPr>
          <p:nvPr/>
        </p:nvCxnSpPr>
        <p:spPr>
          <a:xfrm>
            <a:off x="4597507" y="3686507"/>
            <a:ext cx="3997815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Gerader Verbinder 2212">
            <a:extLst>
              <a:ext uri="{FF2B5EF4-FFF2-40B4-BE49-F238E27FC236}">
                <a16:creationId xmlns:a16="http://schemas.microsoft.com/office/drawing/2014/main" id="{CB8978CC-3522-E8BB-0B08-9C2CA3B44F87}"/>
              </a:ext>
            </a:extLst>
          </p:cNvPr>
          <p:cNvCxnSpPr>
            <a:cxnSpLocks/>
          </p:cNvCxnSpPr>
          <p:nvPr/>
        </p:nvCxnSpPr>
        <p:spPr>
          <a:xfrm>
            <a:off x="5589585" y="4159198"/>
            <a:ext cx="2876993" cy="0"/>
          </a:xfrm>
          <a:prstGeom prst="line">
            <a:avLst/>
          </a:prstGeom>
          <a:ln>
            <a:solidFill>
              <a:srgbClr val="00D9B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4" name="Ellipse 2213">
            <a:extLst>
              <a:ext uri="{FF2B5EF4-FFF2-40B4-BE49-F238E27FC236}">
                <a16:creationId xmlns:a16="http://schemas.microsoft.com/office/drawing/2014/main" id="{F8AF5C9B-2A36-6D83-6038-38B33C217775}"/>
              </a:ext>
            </a:extLst>
          </p:cNvPr>
          <p:cNvSpPr/>
          <p:nvPr/>
        </p:nvSpPr>
        <p:spPr>
          <a:xfrm>
            <a:off x="5981306" y="4098800"/>
            <a:ext cx="110246" cy="127367"/>
          </a:xfrm>
          <a:prstGeom prst="ellipse">
            <a:avLst/>
          </a:prstGeom>
          <a:solidFill>
            <a:srgbClr val="F7F7F7"/>
          </a:solidFill>
          <a:ln>
            <a:solidFill>
              <a:srgbClr val="00D9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5" name="Textfeld 2214">
            <a:extLst>
              <a:ext uri="{FF2B5EF4-FFF2-40B4-BE49-F238E27FC236}">
                <a16:creationId xmlns:a16="http://schemas.microsoft.com/office/drawing/2014/main" id="{B47586CC-99D8-4FD3-A3DF-BBAD620E9947}"/>
              </a:ext>
            </a:extLst>
          </p:cNvPr>
          <p:cNvSpPr txBox="1"/>
          <p:nvPr/>
        </p:nvSpPr>
        <p:spPr>
          <a:xfrm>
            <a:off x="5486188" y="4169321"/>
            <a:ext cx="4206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0km</a:t>
            </a:r>
          </a:p>
        </p:txBody>
      </p:sp>
      <p:sp>
        <p:nvSpPr>
          <p:cNvPr id="2216" name="Textfeld 2215">
            <a:extLst>
              <a:ext uri="{FF2B5EF4-FFF2-40B4-BE49-F238E27FC236}">
                <a16:creationId xmlns:a16="http://schemas.microsoft.com/office/drawing/2014/main" id="{D1C87CCE-6A97-1813-4CC1-0AE783179010}"/>
              </a:ext>
            </a:extLst>
          </p:cNvPr>
          <p:cNvSpPr txBox="1"/>
          <p:nvPr/>
        </p:nvSpPr>
        <p:spPr>
          <a:xfrm>
            <a:off x="7991524" y="4176642"/>
            <a:ext cx="5709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100km+</a:t>
            </a:r>
          </a:p>
        </p:txBody>
      </p:sp>
      <p:cxnSp>
        <p:nvCxnSpPr>
          <p:cNvPr id="2217" name="Gerader Verbinder 2216">
            <a:extLst>
              <a:ext uri="{FF2B5EF4-FFF2-40B4-BE49-F238E27FC236}">
                <a16:creationId xmlns:a16="http://schemas.microsoft.com/office/drawing/2014/main" id="{E7558078-89EF-622E-375F-ACB61B8EF455}"/>
              </a:ext>
            </a:extLst>
          </p:cNvPr>
          <p:cNvCxnSpPr>
            <a:cxnSpLocks/>
          </p:cNvCxnSpPr>
          <p:nvPr/>
        </p:nvCxnSpPr>
        <p:spPr>
          <a:xfrm>
            <a:off x="5932593" y="410628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Gerader Verbinder 2217">
            <a:extLst>
              <a:ext uri="{FF2B5EF4-FFF2-40B4-BE49-F238E27FC236}">
                <a16:creationId xmlns:a16="http://schemas.microsoft.com/office/drawing/2014/main" id="{8C7724F7-67A6-DBD3-0A3D-92362E0A997B}"/>
              </a:ext>
            </a:extLst>
          </p:cNvPr>
          <p:cNvCxnSpPr>
            <a:cxnSpLocks/>
          </p:cNvCxnSpPr>
          <p:nvPr/>
        </p:nvCxnSpPr>
        <p:spPr>
          <a:xfrm>
            <a:off x="6305483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Gerader Verbinder 2218">
            <a:extLst>
              <a:ext uri="{FF2B5EF4-FFF2-40B4-BE49-F238E27FC236}">
                <a16:creationId xmlns:a16="http://schemas.microsoft.com/office/drawing/2014/main" id="{0393D8CA-F711-D270-D093-402BC182B280}"/>
              </a:ext>
            </a:extLst>
          </p:cNvPr>
          <p:cNvCxnSpPr>
            <a:cxnSpLocks/>
          </p:cNvCxnSpPr>
          <p:nvPr/>
        </p:nvCxnSpPr>
        <p:spPr>
          <a:xfrm>
            <a:off x="6668643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Gerader Verbinder 2219">
            <a:extLst>
              <a:ext uri="{FF2B5EF4-FFF2-40B4-BE49-F238E27FC236}">
                <a16:creationId xmlns:a16="http://schemas.microsoft.com/office/drawing/2014/main" id="{F20C0552-837D-7CC4-5080-1A21FEDD8EAC}"/>
              </a:ext>
            </a:extLst>
          </p:cNvPr>
          <p:cNvCxnSpPr>
            <a:cxnSpLocks/>
          </p:cNvCxnSpPr>
          <p:nvPr/>
        </p:nvCxnSpPr>
        <p:spPr>
          <a:xfrm>
            <a:off x="8205615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Gerader Verbinder 2220">
            <a:extLst>
              <a:ext uri="{FF2B5EF4-FFF2-40B4-BE49-F238E27FC236}">
                <a16:creationId xmlns:a16="http://schemas.microsoft.com/office/drawing/2014/main" id="{ED5EBE70-ECDA-C4F5-1543-6AFC76D6EA1A}"/>
              </a:ext>
            </a:extLst>
          </p:cNvPr>
          <p:cNvCxnSpPr>
            <a:cxnSpLocks/>
          </p:cNvCxnSpPr>
          <p:nvPr/>
        </p:nvCxnSpPr>
        <p:spPr>
          <a:xfrm>
            <a:off x="7005877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Gerader Verbinder 2221">
            <a:extLst>
              <a:ext uri="{FF2B5EF4-FFF2-40B4-BE49-F238E27FC236}">
                <a16:creationId xmlns:a16="http://schemas.microsoft.com/office/drawing/2014/main" id="{28FAE030-18E3-B407-0FE2-DA87267D74C4}"/>
              </a:ext>
            </a:extLst>
          </p:cNvPr>
          <p:cNvCxnSpPr>
            <a:cxnSpLocks/>
          </p:cNvCxnSpPr>
          <p:nvPr/>
        </p:nvCxnSpPr>
        <p:spPr>
          <a:xfrm>
            <a:off x="7310673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Gerader Verbinder 2222">
            <a:extLst>
              <a:ext uri="{FF2B5EF4-FFF2-40B4-BE49-F238E27FC236}">
                <a16:creationId xmlns:a16="http://schemas.microsoft.com/office/drawing/2014/main" id="{D72A963A-BE2E-57A5-A08A-1B9B92B25210}"/>
              </a:ext>
            </a:extLst>
          </p:cNvPr>
          <p:cNvCxnSpPr>
            <a:cxnSpLocks/>
          </p:cNvCxnSpPr>
          <p:nvPr/>
        </p:nvCxnSpPr>
        <p:spPr>
          <a:xfrm>
            <a:off x="7615475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Gerader Verbinder 2223">
            <a:extLst>
              <a:ext uri="{FF2B5EF4-FFF2-40B4-BE49-F238E27FC236}">
                <a16:creationId xmlns:a16="http://schemas.microsoft.com/office/drawing/2014/main" id="{F916AC9C-C90C-72F4-696B-B0DACDF42DE3}"/>
              </a:ext>
            </a:extLst>
          </p:cNvPr>
          <p:cNvCxnSpPr>
            <a:cxnSpLocks/>
          </p:cNvCxnSpPr>
          <p:nvPr/>
        </p:nvCxnSpPr>
        <p:spPr>
          <a:xfrm>
            <a:off x="7913788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5" name="Textfeld 2224">
            <a:extLst>
              <a:ext uri="{FF2B5EF4-FFF2-40B4-BE49-F238E27FC236}">
                <a16:creationId xmlns:a16="http://schemas.microsoft.com/office/drawing/2014/main" id="{1CFF1CCB-D863-0551-2EFA-B4951630CF98}"/>
              </a:ext>
            </a:extLst>
          </p:cNvPr>
          <p:cNvSpPr txBox="1"/>
          <p:nvPr/>
        </p:nvSpPr>
        <p:spPr>
          <a:xfrm>
            <a:off x="5776575" y="4179074"/>
            <a:ext cx="380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5km</a:t>
            </a:r>
          </a:p>
        </p:txBody>
      </p:sp>
      <p:sp>
        <p:nvSpPr>
          <p:cNvPr id="2226" name="Textfeld 2225">
            <a:extLst>
              <a:ext uri="{FF2B5EF4-FFF2-40B4-BE49-F238E27FC236}">
                <a16:creationId xmlns:a16="http://schemas.microsoft.com/office/drawing/2014/main" id="{C195F124-E6DC-20E6-648F-ECDFAB7893DB}"/>
              </a:ext>
            </a:extLst>
          </p:cNvPr>
          <p:cNvSpPr txBox="1"/>
          <p:nvPr/>
        </p:nvSpPr>
        <p:spPr>
          <a:xfrm>
            <a:off x="6119296" y="4176938"/>
            <a:ext cx="473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10km</a:t>
            </a:r>
          </a:p>
        </p:txBody>
      </p:sp>
      <p:sp>
        <p:nvSpPr>
          <p:cNvPr id="2227" name="Textfeld 2226">
            <a:extLst>
              <a:ext uri="{FF2B5EF4-FFF2-40B4-BE49-F238E27FC236}">
                <a16:creationId xmlns:a16="http://schemas.microsoft.com/office/drawing/2014/main" id="{B2E1D5A8-A550-A6AB-E229-A1F031C226C9}"/>
              </a:ext>
            </a:extLst>
          </p:cNvPr>
          <p:cNvSpPr txBox="1"/>
          <p:nvPr/>
        </p:nvSpPr>
        <p:spPr>
          <a:xfrm>
            <a:off x="6472079" y="4179900"/>
            <a:ext cx="453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20km</a:t>
            </a:r>
          </a:p>
        </p:txBody>
      </p:sp>
      <p:sp>
        <p:nvSpPr>
          <p:cNvPr id="2228" name="Textfeld 2227">
            <a:extLst>
              <a:ext uri="{FF2B5EF4-FFF2-40B4-BE49-F238E27FC236}">
                <a16:creationId xmlns:a16="http://schemas.microsoft.com/office/drawing/2014/main" id="{7B71FC87-1AE7-F391-A4B6-70DAB389387D}"/>
              </a:ext>
            </a:extLst>
          </p:cNvPr>
          <p:cNvSpPr txBox="1"/>
          <p:nvPr/>
        </p:nvSpPr>
        <p:spPr>
          <a:xfrm>
            <a:off x="6824412" y="4176523"/>
            <a:ext cx="4326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30km</a:t>
            </a:r>
          </a:p>
        </p:txBody>
      </p:sp>
      <p:sp>
        <p:nvSpPr>
          <p:cNvPr id="2229" name="Textfeld 2228">
            <a:extLst>
              <a:ext uri="{FF2B5EF4-FFF2-40B4-BE49-F238E27FC236}">
                <a16:creationId xmlns:a16="http://schemas.microsoft.com/office/drawing/2014/main" id="{2D258EA3-9C0B-0E01-0DBE-78E9B6EE98E6}"/>
              </a:ext>
            </a:extLst>
          </p:cNvPr>
          <p:cNvSpPr txBox="1"/>
          <p:nvPr/>
        </p:nvSpPr>
        <p:spPr>
          <a:xfrm>
            <a:off x="7113641" y="4178700"/>
            <a:ext cx="448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40km</a:t>
            </a:r>
          </a:p>
        </p:txBody>
      </p:sp>
      <p:sp>
        <p:nvSpPr>
          <p:cNvPr id="2230" name="Textfeld 2229">
            <a:extLst>
              <a:ext uri="{FF2B5EF4-FFF2-40B4-BE49-F238E27FC236}">
                <a16:creationId xmlns:a16="http://schemas.microsoft.com/office/drawing/2014/main" id="{8BC3DF54-C8F1-6935-7C59-3D5C038A04BC}"/>
              </a:ext>
            </a:extLst>
          </p:cNvPr>
          <p:cNvSpPr txBox="1"/>
          <p:nvPr/>
        </p:nvSpPr>
        <p:spPr>
          <a:xfrm>
            <a:off x="7434061" y="4178658"/>
            <a:ext cx="448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50km</a:t>
            </a:r>
          </a:p>
        </p:txBody>
      </p:sp>
      <p:sp>
        <p:nvSpPr>
          <p:cNvPr id="2231" name="Textfeld 2230">
            <a:extLst>
              <a:ext uri="{FF2B5EF4-FFF2-40B4-BE49-F238E27FC236}">
                <a16:creationId xmlns:a16="http://schemas.microsoft.com/office/drawing/2014/main" id="{8ECF5873-5297-1CA0-D456-7CE9FD37E728}"/>
              </a:ext>
            </a:extLst>
          </p:cNvPr>
          <p:cNvSpPr txBox="1"/>
          <p:nvPr/>
        </p:nvSpPr>
        <p:spPr>
          <a:xfrm>
            <a:off x="7727505" y="4176721"/>
            <a:ext cx="495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60km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FEC7E9D-44C5-F44D-7E42-E2CD2D036136}"/>
              </a:ext>
            </a:extLst>
          </p:cNvPr>
          <p:cNvSpPr txBox="1"/>
          <p:nvPr/>
        </p:nvSpPr>
        <p:spPr>
          <a:xfrm>
            <a:off x="4597964" y="3395514"/>
            <a:ext cx="4511357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Region</a:t>
            </a:r>
          </a:p>
          <a:p>
            <a:endParaRPr lang="de-DE" sz="1100"/>
          </a:p>
          <a:p>
            <a:r>
              <a:rPr lang="de-DE" sz="1100"/>
              <a:t>Datum</a:t>
            </a:r>
          </a:p>
          <a:p>
            <a:endParaRPr lang="de-DE" sz="1100"/>
          </a:p>
          <a:p>
            <a:r>
              <a:rPr lang="de-DE" sz="1100"/>
              <a:t>Entfernung</a:t>
            </a:r>
            <a:br>
              <a:rPr lang="de-DE" sz="1100"/>
            </a:br>
            <a:endParaRPr lang="de-DE" sz="1100"/>
          </a:p>
          <a:p>
            <a:r>
              <a:rPr lang="de-DE" sz="1100"/>
              <a:t>Kapazität</a:t>
            </a:r>
          </a:p>
          <a:p>
            <a:endParaRPr lang="de-DE" sz="1100"/>
          </a:p>
          <a:p>
            <a:r>
              <a:rPr lang="de-DE" sz="1100"/>
              <a:t>Bewertung</a:t>
            </a:r>
          </a:p>
          <a:p>
            <a:endParaRPr lang="de-DE" sz="1100"/>
          </a:p>
          <a:p>
            <a:r>
              <a:rPr lang="de-DE" sz="1100"/>
              <a:t>Startzeit</a:t>
            </a:r>
          </a:p>
          <a:p>
            <a:endParaRPr lang="de-DE" sz="1100"/>
          </a:p>
          <a:p>
            <a:r>
              <a:rPr lang="de-DE" sz="1100"/>
              <a:t>Dauer</a:t>
            </a:r>
          </a:p>
          <a:p>
            <a:endParaRPr lang="de-DE" sz="1100"/>
          </a:p>
          <a:p>
            <a:r>
              <a:rPr lang="de-DE" sz="1100"/>
              <a:t>Open Air</a:t>
            </a:r>
          </a:p>
          <a:p>
            <a:endParaRPr lang="de-DE" sz="1100"/>
          </a:p>
          <a:p>
            <a:r>
              <a:rPr lang="de-DE" sz="1100"/>
              <a:t>Preis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371" name="Rechteck: abgerundete Ecken 2370">
            <a:extLst>
              <a:ext uri="{FF2B5EF4-FFF2-40B4-BE49-F238E27FC236}">
                <a16:creationId xmlns:a16="http://schemas.microsoft.com/office/drawing/2014/main" id="{E8203E79-DB59-2777-4B63-882D8F5827C8}"/>
              </a:ext>
            </a:extLst>
          </p:cNvPr>
          <p:cNvSpPr/>
          <p:nvPr/>
        </p:nvSpPr>
        <p:spPr>
          <a:xfrm>
            <a:off x="5557647" y="3773439"/>
            <a:ext cx="2812721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</a:t>
            </a:r>
            <a:r>
              <a:rPr lang="de-DE" sz="1000">
                <a:solidFill>
                  <a:srgbClr val="DEDEDE"/>
                </a:solidFill>
                <a:latin typeface="Google Sans"/>
              </a:rPr>
              <a:t>17.08.2024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2377" name="Rechteck: abgerundete Ecken 2376">
            <a:extLst>
              <a:ext uri="{FF2B5EF4-FFF2-40B4-BE49-F238E27FC236}">
                <a16:creationId xmlns:a16="http://schemas.microsoft.com/office/drawing/2014/main" id="{86A41C7A-BE2A-707D-E58E-46A76A782E7D}"/>
              </a:ext>
            </a:extLst>
          </p:cNvPr>
          <p:cNvSpPr/>
          <p:nvPr/>
        </p:nvSpPr>
        <p:spPr>
          <a:xfrm>
            <a:off x="5557648" y="4430517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10 Personen</a:t>
            </a:r>
            <a:endParaRPr lang="de-DE" sz="1000">
              <a:solidFill>
                <a:srgbClr val="DEDEDE"/>
              </a:solidFill>
            </a:endParaRPr>
          </a:p>
        </p:txBody>
      </p:sp>
      <p:cxnSp>
        <p:nvCxnSpPr>
          <p:cNvPr id="2379" name="Gerader Verbinder 2378">
            <a:extLst>
              <a:ext uri="{FF2B5EF4-FFF2-40B4-BE49-F238E27FC236}">
                <a16:creationId xmlns:a16="http://schemas.microsoft.com/office/drawing/2014/main" id="{AC23A8CE-289F-2C89-A8CB-1DD801FCC1F3}"/>
              </a:ext>
            </a:extLst>
          </p:cNvPr>
          <p:cNvCxnSpPr>
            <a:cxnSpLocks/>
          </p:cNvCxnSpPr>
          <p:nvPr/>
        </p:nvCxnSpPr>
        <p:spPr>
          <a:xfrm>
            <a:off x="6886048" y="4548594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Gerader Verbinder 2382">
            <a:extLst>
              <a:ext uri="{FF2B5EF4-FFF2-40B4-BE49-F238E27FC236}">
                <a16:creationId xmlns:a16="http://schemas.microsoft.com/office/drawing/2014/main" id="{27657619-83E5-3AE9-378D-80AD56F215D4}"/>
              </a:ext>
            </a:extLst>
          </p:cNvPr>
          <p:cNvCxnSpPr>
            <a:cxnSpLocks/>
          </p:cNvCxnSpPr>
          <p:nvPr/>
        </p:nvCxnSpPr>
        <p:spPr>
          <a:xfrm>
            <a:off x="6886048" y="5213069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5" name="Rechteck: abgerundete Ecken 2384">
            <a:extLst>
              <a:ext uri="{FF2B5EF4-FFF2-40B4-BE49-F238E27FC236}">
                <a16:creationId xmlns:a16="http://schemas.microsoft.com/office/drawing/2014/main" id="{1D03D94C-157C-598C-0724-C46AE781372B}"/>
              </a:ext>
            </a:extLst>
          </p:cNvPr>
          <p:cNvSpPr/>
          <p:nvPr/>
        </p:nvSpPr>
        <p:spPr>
          <a:xfrm>
            <a:off x="5557648" y="3393255"/>
            <a:ext cx="2819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32427 Minden</a:t>
            </a:r>
            <a:endParaRPr lang="de-DE" sz="1000">
              <a:solidFill>
                <a:srgbClr val="DEDEDE"/>
              </a:solidFill>
            </a:endParaRPr>
          </a:p>
        </p:txBody>
      </p:sp>
      <p:cxnSp>
        <p:nvCxnSpPr>
          <p:cNvPr id="2390" name="Gerader Verbinder 2389">
            <a:extLst>
              <a:ext uri="{FF2B5EF4-FFF2-40B4-BE49-F238E27FC236}">
                <a16:creationId xmlns:a16="http://schemas.microsoft.com/office/drawing/2014/main" id="{A8E6BB66-C59E-C1DA-1C96-A77F366F3E1A}"/>
              </a:ext>
            </a:extLst>
          </p:cNvPr>
          <p:cNvCxnSpPr>
            <a:cxnSpLocks/>
          </p:cNvCxnSpPr>
          <p:nvPr/>
        </p:nvCxnSpPr>
        <p:spPr>
          <a:xfrm>
            <a:off x="6886048" y="5549509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4" name="Rechteck: abgerundete Ecken 2393">
            <a:extLst>
              <a:ext uri="{FF2B5EF4-FFF2-40B4-BE49-F238E27FC236}">
                <a16:creationId xmlns:a16="http://schemas.microsoft.com/office/drawing/2014/main" id="{380CEB48-F5B3-0C0A-35F7-AE6F97F22F30}"/>
              </a:ext>
            </a:extLst>
          </p:cNvPr>
          <p:cNvSpPr/>
          <p:nvPr/>
        </p:nvSpPr>
        <p:spPr>
          <a:xfrm>
            <a:off x="7213648" y="4427755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50 Personen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2395" name="Rechteck: abgerundete Ecken 2394">
            <a:extLst>
              <a:ext uri="{FF2B5EF4-FFF2-40B4-BE49-F238E27FC236}">
                <a16:creationId xmlns:a16="http://schemas.microsoft.com/office/drawing/2014/main" id="{E96D0E6E-E6A5-20E3-316D-D00B4649C1AF}"/>
              </a:ext>
            </a:extLst>
          </p:cNvPr>
          <p:cNvSpPr/>
          <p:nvPr/>
        </p:nvSpPr>
        <p:spPr>
          <a:xfrm>
            <a:off x="7213648" y="5092230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20 Uhr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2397" name="Rechteck: abgerundete Ecken 2396">
            <a:extLst>
              <a:ext uri="{FF2B5EF4-FFF2-40B4-BE49-F238E27FC236}">
                <a16:creationId xmlns:a16="http://schemas.microsoft.com/office/drawing/2014/main" id="{9C8B073E-ECAA-B6E4-E0A4-4D2C6D4F136A}"/>
              </a:ext>
            </a:extLst>
          </p:cNvPr>
          <p:cNvSpPr/>
          <p:nvPr/>
        </p:nvSpPr>
        <p:spPr>
          <a:xfrm>
            <a:off x="7213648" y="5428670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7 Stunden</a:t>
            </a:r>
            <a:endParaRPr lang="de-DE" sz="1000">
              <a:solidFill>
                <a:srgbClr val="DEDEDE"/>
              </a:solidFill>
            </a:endParaRP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DB1A2E22-DA92-DDEA-FCDC-062B57A77FF4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t="17159"/>
          <a:stretch/>
        </p:blipFill>
        <p:spPr>
          <a:xfrm>
            <a:off x="5557648" y="5759076"/>
            <a:ext cx="407313" cy="199386"/>
          </a:xfrm>
          <a:prstGeom prst="rect">
            <a:avLst/>
          </a:prstGeom>
        </p:spPr>
      </p:pic>
      <p:sp>
        <p:nvSpPr>
          <p:cNvPr id="2381" name="Rechteck: abgerundete Ecken 2380">
            <a:extLst>
              <a:ext uri="{FF2B5EF4-FFF2-40B4-BE49-F238E27FC236}">
                <a16:creationId xmlns:a16="http://schemas.microsoft.com/office/drawing/2014/main" id="{84E5500B-EC8C-89B3-DBDF-B991DDB6790D}"/>
              </a:ext>
            </a:extLst>
          </p:cNvPr>
          <p:cNvSpPr/>
          <p:nvPr/>
        </p:nvSpPr>
        <p:spPr>
          <a:xfrm>
            <a:off x="5557648" y="5094992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17 Uhr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2388" name="Rechteck: abgerundete Ecken 2387">
            <a:extLst>
              <a:ext uri="{FF2B5EF4-FFF2-40B4-BE49-F238E27FC236}">
                <a16:creationId xmlns:a16="http://schemas.microsoft.com/office/drawing/2014/main" id="{50AEB2A4-1F36-C703-257F-9FF8C39FC62E}"/>
              </a:ext>
            </a:extLst>
          </p:cNvPr>
          <p:cNvSpPr/>
          <p:nvPr/>
        </p:nvSpPr>
        <p:spPr>
          <a:xfrm>
            <a:off x="5557648" y="5431432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5 Stunden</a:t>
            </a:r>
            <a:endParaRPr lang="de-DE" sz="1000">
              <a:solidFill>
                <a:srgbClr val="DEDEDE"/>
              </a:solidFill>
            </a:endParaRP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B2C2B19-3808-94FD-A8A3-E5DEAC5B0FC8}"/>
              </a:ext>
            </a:extLst>
          </p:cNvPr>
          <p:cNvGrpSpPr/>
          <p:nvPr/>
        </p:nvGrpSpPr>
        <p:grpSpPr>
          <a:xfrm>
            <a:off x="6576285" y="4604895"/>
            <a:ext cx="824421" cy="486205"/>
            <a:chOff x="3230445" y="6585315"/>
            <a:chExt cx="836062" cy="511922"/>
          </a:xfrm>
          <a:solidFill>
            <a:srgbClr val="FABE00"/>
          </a:solidFill>
        </p:grpSpPr>
        <p:pic>
          <p:nvPicPr>
            <p:cNvPr id="69" name="Grafik 68" descr="Bewertung 3 Sterne mit einfarbiger Füllung">
              <a:extLst>
                <a:ext uri="{FF2B5EF4-FFF2-40B4-BE49-F238E27FC236}">
                  <a16:creationId xmlns:a16="http://schemas.microsoft.com/office/drawing/2014/main" id="{04179142-42B4-5453-9C6D-C1D59B0E9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3554585" y="6585315"/>
              <a:ext cx="511922" cy="511922"/>
            </a:xfrm>
            <a:prstGeom prst="rect">
              <a:avLst/>
            </a:prstGeom>
          </p:spPr>
        </p:pic>
        <p:pic>
          <p:nvPicPr>
            <p:cNvPr id="68" name="Grafik 67" descr="Bewertung 3 Sterne mit einfarbiger Füllung">
              <a:extLst>
                <a:ext uri="{FF2B5EF4-FFF2-40B4-BE49-F238E27FC236}">
                  <a16:creationId xmlns:a16="http://schemas.microsoft.com/office/drawing/2014/main" id="{7B33CCE6-FFB5-298B-5030-1046FF659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230445" y="6585315"/>
              <a:ext cx="511922" cy="511922"/>
            </a:xfrm>
            <a:prstGeom prst="rect">
              <a:avLst/>
            </a:prstGeom>
          </p:spPr>
        </p:pic>
      </p:grp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35D62D46-0F04-36AF-354A-28ECA8CA9003}"/>
              </a:ext>
            </a:extLst>
          </p:cNvPr>
          <p:cNvCxnSpPr>
            <a:cxnSpLocks/>
          </p:cNvCxnSpPr>
          <p:nvPr/>
        </p:nvCxnSpPr>
        <p:spPr>
          <a:xfrm>
            <a:off x="4597507" y="6026549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7D5B417B-E234-D010-718A-9E03B9045E4A}"/>
              </a:ext>
            </a:extLst>
          </p:cNvPr>
          <p:cNvCxnSpPr>
            <a:cxnSpLocks/>
          </p:cNvCxnSpPr>
          <p:nvPr/>
        </p:nvCxnSpPr>
        <p:spPr>
          <a:xfrm>
            <a:off x="4597506" y="6363672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755CB7F3-35E0-D1D8-8856-E915F48D90B2}"/>
              </a:ext>
            </a:extLst>
          </p:cNvPr>
          <p:cNvCxnSpPr>
            <a:cxnSpLocks/>
          </p:cNvCxnSpPr>
          <p:nvPr/>
        </p:nvCxnSpPr>
        <p:spPr>
          <a:xfrm>
            <a:off x="6886047" y="6217536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2F1EF0CE-B345-3D93-B6DF-7A5F6B23BEA1}"/>
              </a:ext>
            </a:extLst>
          </p:cNvPr>
          <p:cNvSpPr/>
          <p:nvPr/>
        </p:nvSpPr>
        <p:spPr>
          <a:xfrm>
            <a:off x="7213647" y="6096697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500 </a:t>
            </a:r>
            <a:r>
              <a:rPr lang="de-DE" sz="1000">
                <a:solidFill>
                  <a:schemeClr val="bg2">
                    <a:lumMod val="90000"/>
                  </a:schemeClr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€ </a:t>
            </a:r>
            <a:r>
              <a:rPr lang="de-DE" sz="1000" b="0" i="0">
                <a:solidFill>
                  <a:srgbClr val="71777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B8FFC45A-1F61-EC03-052B-EA55B5278DF7}"/>
              </a:ext>
            </a:extLst>
          </p:cNvPr>
          <p:cNvSpPr/>
          <p:nvPr/>
        </p:nvSpPr>
        <p:spPr>
          <a:xfrm>
            <a:off x="5557647" y="6099459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50 </a:t>
            </a:r>
            <a:r>
              <a:rPr lang="de-DE" sz="1000" b="0" i="0">
                <a:solidFill>
                  <a:srgbClr val="71777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</a:t>
            </a:r>
            <a:r>
              <a:rPr lang="de-DE" sz="1000">
                <a:solidFill>
                  <a:schemeClr val="bg2">
                    <a:lumMod val="90000"/>
                  </a:schemeClr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€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C38F7AB0-943A-6AA3-274E-DDE535E47CEA}"/>
              </a:ext>
            </a:extLst>
          </p:cNvPr>
          <p:cNvSpPr/>
          <p:nvPr/>
        </p:nvSpPr>
        <p:spPr>
          <a:xfrm>
            <a:off x="7324321" y="6437226"/>
            <a:ext cx="1046048" cy="27918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anwenden</a:t>
            </a: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5BC9E476-AB4A-AAB3-D277-6C85AA20CA88}"/>
              </a:ext>
            </a:extLst>
          </p:cNvPr>
          <p:cNvSpPr/>
          <p:nvPr/>
        </p:nvSpPr>
        <p:spPr>
          <a:xfrm>
            <a:off x="4631801" y="6441382"/>
            <a:ext cx="1046048" cy="279188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zurücksetzten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0DD4291C-FE6E-D673-E410-8CD3C3197314}"/>
              </a:ext>
            </a:extLst>
          </p:cNvPr>
          <p:cNvSpPr/>
          <p:nvPr/>
        </p:nvSpPr>
        <p:spPr>
          <a:xfrm>
            <a:off x="361143" y="247671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915BA5AC-9A15-6A93-705A-27200D0301E8}"/>
              </a:ext>
            </a:extLst>
          </p:cNvPr>
          <p:cNvSpPr/>
          <p:nvPr/>
        </p:nvSpPr>
        <p:spPr>
          <a:xfrm>
            <a:off x="1037259" y="24435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6" name="Grafik 55" descr="Benutzer Silhouette">
            <a:hlinkClick r:id="rId43" action="ppaction://hlinksldjump"/>
            <a:extLst>
              <a:ext uri="{FF2B5EF4-FFF2-40B4-BE49-F238E27FC236}">
                <a16:creationId xmlns:a16="http://schemas.microsoft.com/office/drawing/2014/main" id="{586E70BF-B15D-07AF-DDA1-65425A3A37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9740" y="251092"/>
            <a:ext cx="372733" cy="37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58" name="Grafik 57" descr="Umschlag Silhouette">
            <a:hlinkClick r:id="rId44" action="ppaction://hlinksldjump"/>
            <a:extLst>
              <a:ext uri="{FF2B5EF4-FFF2-40B4-BE49-F238E27FC236}">
                <a16:creationId xmlns:a16="http://schemas.microsoft.com/office/drawing/2014/main" id="{BDB1A021-7222-A016-CF55-C354CEE4329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68824" y="251092"/>
            <a:ext cx="385498" cy="385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EC6FDB6-D8A6-4FED-BD78-8891B5EA2DC8}"/>
              </a:ext>
            </a:extLst>
          </p:cNvPr>
          <p:cNvGrpSpPr/>
          <p:nvPr/>
        </p:nvGrpSpPr>
        <p:grpSpPr>
          <a:xfrm>
            <a:off x="623804" y="3066674"/>
            <a:ext cx="1551711" cy="557505"/>
            <a:chOff x="599989" y="2696239"/>
            <a:chExt cx="1539147" cy="605480"/>
          </a:xfrm>
        </p:grpSpPr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DA3B9347-97D5-6111-4252-8345D570B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0" r="80970"/>
            <a:stretch/>
          </p:blipFill>
          <p:spPr>
            <a:xfrm>
              <a:off x="599989" y="2708447"/>
              <a:ext cx="1132938" cy="593272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B918CB11-D27A-797D-5839-3E4A1235E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4" t="12648" r="4962"/>
            <a:stretch/>
          </p:blipFill>
          <p:spPr>
            <a:xfrm>
              <a:off x="1698283" y="2696239"/>
              <a:ext cx="440853" cy="605479"/>
            </a:xfrm>
            <a:prstGeom prst="rect">
              <a:avLst/>
            </a:prstGeom>
          </p:spPr>
        </p:pic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9EA6C83D-C809-0184-13CF-8AC70CF88303}"/>
              </a:ext>
            </a:extLst>
          </p:cNvPr>
          <p:cNvSpPr txBox="1"/>
          <p:nvPr/>
        </p:nvSpPr>
        <p:spPr>
          <a:xfrm>
            <a:off x="1124491" y="3182002"/>
            <a:ext cx="63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Datum</a:t>
            </a:r>
            <a:endParaRPr lang="de-DE"/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C2F5CECD-C67F-4729-9495-E6AAAE2B073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6501" t="26541" r="4810" b="15187"/>
          <a:stretch/>
        </p:blipFill>
        <p:spPr>
          <a:xfrm>
            <a:off x="1044570" y="3241432"/>
            <a:ext cx="100337" cy="148025"/>
          </a:xfrm>
          <a:prstGeom prst="rect">
            <a:avLst/>
          </a:prstGeom>
        </p:spPr>
      </p:pic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FB6A14B5-DFF5-0C14-0AEC-F477BDC2747F}"/>
              </a:ext>
            </a:extLst>
          </p:cNvPr>
          <p:cNvCxnSpPr>
            <a:cxnSpLocks/>
          </p:cNvCxnSpPr>
          <p:nvPr/>
        </p:nvCxnSpPr>
        <p:spPr>
          <a:xfrm>
            <a:off x="1716375" y="3127410"/>
            <a:ext cx="0" cy="375344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Pfeil: nach unten 73">
            <a:extLst>
              <a:ext uri="{FF2B5EF4-FFF2-40B4-BE49-F238E27FC236}">
                <a16:creationId xmlns:a16="http://schemas.microsoft.com/office/drawing/2014/main" id="{012C4319-66A9-6683-D6D8-0FEF21430299}"/>
              </a:ext>
            </a:extLst>
          </p:cNvPr>
          <p:cNvSpPr/>
          <p:nvPr/>
        </p:nvSpPr>
        <p:spPr>
          <a:xfrm rot="10800000">
            <a:off x="1826647" y="3206917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Pfeil: nach unten 74">
            <a:extLst>
              <a:ext uri="{FF2B5EF4-FFF2-40B4-BE49-F238E27FC236}">
                <a16:creationId xmlns:a16="http://schemas.microsoft.com/office/drawing/2014/main" id="{82283F9A-4D3C-2B60-53C8-16633B6AD368}"/>
              </a:ext>
            </a:extLst>
          </p:cNvPr>
          <p:cNvSpPr/>
          <p:nvPr/>
        </p:nvSpPr>
        <p:spPr>
          <a:xfrm>
            <a:off x="1824573" y="3231566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C1313135-D8EE-9EE6-2878-06C07FC5F7F3}"/>
              </a:ext>
            </a:extLst>
          </p:cNvPr>
          <p:cNvGrpSpPr/>
          <p:nvPr/>
        </p:nvGrpSpPr>
        <p:grpSpPr>
          <a:xfrm>
            <a:off x="915450" y="3542593"/>
            <a:ext cx="1244133" cy="2792726"/>
            <a:chOff x="915450" y="3542593"/>
            <a:chExt cx="1244133" cy="2792726"/>
          </a:xfrm>
        </p:grpSpPr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32D6E321-4F6B-40B0-AA7C-C5ED7D9E0F96}"/>
                </a:ext>
              </a:extLst>
            </p:cNvPr>
            <p:cNvSpPr/>
            <p:nvPr/>
          </p:nvSpPr>
          <p:spPr>
            <a:xfrm>
              <a:off x="915450" y="3542593"/>
              <a:ext cx="1242353" cy="2792725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F7E4D944-DF35-B93F-FD4F-910AD3B984F7}"/>
                </a:ext>
              </a:extLst>
            </p:cNvPr>
            <p:cNvSpPr txBox="1"/>
            <p:nvPr/>
          </p:nvSpPr>
          <p:spPr>
            <a:xfrm>
              <a:off x="932349" y="3622566"/>
              <a:ext cx="1227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/>
                <a:t>Sortieren nach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2F6CFB9-8FB8-44B8-9B5C-670C4E6A94D5}"/>
                </a:ext>
              </a:extLst>
            </p:cNvPr>
            <p:cNvSpPr txBox="1"/>
            <p:nvPr/>
          </p:nvSpPr>
          <p:spPr>
            <a:xfrm>
              <a:off x="1068824" y="3934662"/>
              <a:ext cx="89398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Region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Datum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Entfernung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Kapazität</a:t>
              </a:r>
              <a:br>
                <a:rPr lang="de-DE" sz="1000"/>
              </a:br>
              <a:endParaRPr lang="de-DE" sz="1000"/>
            </a:p>
            <a:p>
              <a:pPr algn="ctr"/>
              <a:r>
                <a:rPr lang="de-DE" sz="1000"/>
                <a:t>Bewertung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Startzeit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Dauer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Preis</a:t>
              </a:r>
            </a:p>
          </p:txBody>
        </p: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82BC0B81-CD41-B841-5B01-732A9F2A4133}"/>
                </a:ext>
              </a:extLst>
            </p:cNvPr>
            <p:cNvCxnSpPr>
              <a:cxnSpLocks/>
            </p:cNvCxnSpPr>
            <p:nvPr/>
          </p:nvCxnSpPr>
          <p:spPr>
            <a:xfrm>
              <a:off x="995956" y="390741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EA00516-8A52-AE1E-33E6-CA5F2CB9B712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4188772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5B291615-B172-918C-6885-92C618BC42A1}"/>
                </a:ext>
              </a:extLst>
            </p:cNvPr>
            <p:cNvCxnSpPr>
              <a:cxnSpLocks/>
            </p:cNvCxnSpPr>
            <p:nvPr/>
          </p:nvCxnSpPr>
          <p:spPr>
            <a:xfrm>
              <a:off x="995110" y="451152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2D663269-D725-81D5-56E9-585715625002}"/>
                </a:ext>
              </a:extLst>
            </p:cNvPr>
            <p:cNvCxnSpPr>
              <a:cxnSpLocks/>
            </p:cNvCxnSpPr>
            <p:nvPr/>
          </p:nvCxnSpPr>
          <p:spPr>
            <a:xfrm>
              <a:off x="996790" y="4834744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191FBB1D-8B55-F694-278C-E1090DA1DDF6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14273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F90420A7-FEE4-8F54-935D-C2ED29B77796}"/>
                </a:ext>
              </a:extLst>
            </p:cNvPr>
            <p:cNvCxnSpPr>
              <a:cxnSpLocks/>
            </p:cNvCxnSpPr>
            <p:nvPr/>
          </p:nvCxnSpPr>
          <p:spPr>
            <a:xfrm>
              <a:off x="994057" y="544585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D8F7CCC4-013E-5674-3123-5CDA4FA8E29D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759076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D6DCD729-EFB0-9443-6473-C67E3CDC95BA}"/>
                </a:ext>
              </a:extLst>
            </p:cNvPr>
            <p:cNvCxnSpPr>
              <a:cxnSpLocks/>
            </p:cNvCxnSpPr>
            <p:nvPr/>
          </p:nvCxnSpPr>
          <p:spPr>
            <a:xfrm>
              <a:off x="984647" y="6042451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7B0D6DCE-0AB3-EBA2-96BD-8E1ACAEAD4D2}"/>
              </a:ext>
            </a:extLst>
          </p:cNvPr>
          <p:cNvGrpSpPr/>
          <p:nvPr/>
        </p:nvGrpSpPr>
        <p:grpSpPr>
          <a:xfrm>
            <a:off x="229650" y="2984336"/>
            <a:ext cx="530035" cy="638230"/>
            <a:chOff x="614788" y="-862011"/>
            <a:chExt cx="530035" cy="638230"/>
          </a:xfrm>
        </p:grpSpPr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42CCA88E-99E6-A458-7B2E-5A67EB800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r="91035"/>
            <a:stretch/>
          </p:blipFill>
          <p:spPr>
            <a:xfrm>
              <a:off x="614788" y="-862011"/>
              <a:ext cx="327678" cy="6382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CCE61FB6-8033-40A4-3674-B58E42BA3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r="4962"/>
            <a:stretch/>
          </p:blipFill>
          <p:spPr>
            <a:xfrm>
              <a:off x="916135" y="-862011"/>
              <a:ext cx="228688" cy="638230"/>
            </a:xfrm>
            <a:prstGeom prst="rect">
              <a:avLst/>
            </a:prstGeom>
          </p:spPr>
        </p:pic>
      </p:grpSp>
      <p:pic>
        <p:nvPicPr>
          <p:cNvPr id="63" name="Grafik 62" descr="Lesezeichen Silhouette">
            <a:extLst>
              <a:ext uri="{FF2B5EF4-FFF2-40B4-BE49-F238E27FC236}">
                <a16:creationId xmlns:a16="http://schemas.microsoft.com/office/drawing/2014/main" id="{4D3CF9DC-F1EA-DE5A-F527-42B4C9888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2332" y="3183786"/>
            <a:ext cx="293128" cy="293128"/>
          </a:xfrm>
          <a:prstGeom prst="rect">
            <a:avLst/>
          </a:prstGeom>
        </p:spPr>
      </p:pic>
      <p:pic>
        <p:nvPicPr>
          <p:cNvPr id="64" name="Grafik 63" descr="Lesezeichen mit einfarbiger Füllung">
            <a:extLst>
              <a:ext uri="{FF2B5EF4-FFF2-40B4-BE49-F238E27FC236}">
                <a16:creationId xmlns:a16="http://schemas.microsoft.com/office/drawing/2014/main" id="{7D04F81E-9BBF-A5BD-27CB-6092553BEFC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54974" y="3181963"/>
            <a:ext cx="293127" cy="29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" name="Rechteck: abgerundete Ecken 97">
            <a:hlinkClick r:id="rId6" action="ppaction://hlinksldjump"/>
            <a:extLst>
              <a:ext uri="{FF2B5EF4-FFF2-40B4-BE49-F238E27FC236}">
                <a16:creationId xmlns:a16="http://schemas.microsoft.com/office/drawing/2014/main" id="{8AC95C3E-F9C6-53C7-902C-C2E70735BE35}"/>
              </a:ext>
            </a:extLst>
          </p:cNvPr>
          <p:cNvSpPr/>
          <p:nvPr/>
        </p:nvSpPr>
        <p:spPr>
          <a:xfrm>
            <a:off x="10909464" y="301837"/>
            <a:ext cx="1046048" cy="279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</p:spTree>
    <p:extLst>
      <p:ext uri="{BB962C8B-B14F-4D97-AF65-F5344CB8AC3E}">
        <p14:creationId xmlns:p14="http://schemas.microsoft.com/office/powerpoint/2010/main" val="366420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8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3" fill="hold">
                      <p:stCondLst>
                        <p:cond delay="0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68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8" fill="hold">
                      <p:stCondLst>
                        <p:cond delay="0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692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3" fill="hold">
                      <p:stCondLst>
                        <p:cond delay="0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699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0" fill="hold">
                      <p:stCondLst>
                        <p:cond delay="0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706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7" fill="hold">
                      <p:stCondLst>
                        <p:cond delay="0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  <p:bldP spid="32" grpId="10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4" grpId="8"/>
      <p:bldP spid="34" grpId="9"/>
      <p:bldP spid="34" grpId="10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9" grpId="10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9" grpId="0" animBg="1"/>
      <p:bldP spid="9" grpId="1" animBg="1"/>
      <p:bldP spid="2214" grpId="0" animBg="1"/>
      <p:bldP spid="2214" grpId="1" animBg="1"/>
      <p:bldP spid="2215" grpId="0"/>
      <p:bldP spid="2215" grpId="1"/>
      <p:bldP spid="2216" grpId="0"/>
      <p:bldP spid="2216" grpId="1"/>
      <p:bldP spid="2225" grpId="0"/>
      <p:bldP spid="2225" grpId="1"/>
      <p:bldP spid="2226" grpId="0"/>
      <p:bldP spid="2226" grpId="1"/>
      <p:bldP spid="2227" grpId="0"/>
      <p:bldP spid="2227" grpId="1"/>
      <p:bldP spid="2228" grpId="0"/>
      <p:bldP spid="2228" grpId="1"/>
      <p:bldP spid="2229" grpId="0"/>
      <p:bldP spid="2229" grpId="1"/>
      <p:bldP spid="2230" grpId="0"/>
      <p:bldP spid="2230" grpId="1"/>
      <p:bldP spid="2231" grpId="0"/>
      <p:bldP spid="2231" grpId="1"/>
      <p:bldP spid="42" grpId="0"/>
      <p:bldP spid="42" grpId="1"/>
      <p:bldP spid="2371" grpId="0" animBg="1"/>
      <p:bldP spid="2371" grpId="1" animBg="1"/>
      <p:bldP spid="2377" grpId="0" animBg="1"/>
      <p:bldP spid="2377" grpId="1" animBg="1"/>
      <p:bldP spid="2385" grpId="0" animBg="1"/>
      <p:bldP spid="2385" grpId="1" animBg="1"/>
      <p:bldP spid="2394" grpId="0" animBg="1"/>
      <p:bldP spid="2394" grpId="1" animBg="1"/>
      <p:bldP spid="2395" grpId="0" animBg="1"/>
      <p:bldP spid="2395" grpId="1" animBg="1"/>
      <p:bldP spid="2397" grpId="0" animBg="1"/>
      <p:bldP spid="2397" grpId="1" animBg="1"/>
      <p:bldP spid="2381" grpId="0" animBg="1"/>
      <p:bldP spid="2381" grpId="1" animBg="1"/>
      <p:bldP spid="2388" grpId="0" animBg="1"/>
      <p:bldP spid="238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78CC272-A8A0-F1D5-6C8C-E1BA2E48A268}"/>
              </a:ext>
            </a:extLst>
          </p:cNvPr>
          <p:cNvGrpSpPr/>
          <p:nvPr/>
        </p:nvGrpSpPr>
        <p:grpSpPr>
          <a:xfrm>
            <a:off x="3682365" y="437630"/>
            <a:ext cx="4977141" cy="707886"/>
            <a:chOff x="4155141" y="1026238"/>
            <a:chExt cx="4977141" cy="707886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8C4B1551-120B-5EB1-706D-7948C46DC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6C8B6EC-F7BC-D1B1-1BD2-36CC84CDBDC3}"/>
                </a:ext>
              </a:extLst>
            </p:cNvPr>
            <p:cNvSpPr txBox="1"/>
            <p:nvPr/>
          </p:nvSpPr>
          <p:spPr>
            <a:xfrm>
              <a:off x="4701988" y="1026238"/>
              <a:ext cx="44302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r>
                <a:rPr lang="de-DE" sz="4000"/>
                <a:t>-Postfach</a:t>
              </a:r>
            </a:p>
          </p:txBody>
        </p:sp>
      </p:grpSp>
      <p:sp>
        <p:nvSpPr>
          <p:cNvPr id="2071" name="Rechteck: abgerundete Ecken 2070">
            <a:extLst>
              <a:ext uri="{FF2B5EF4-FFF2-40B4-BE49-F238E27FC236}">
                <a16:creationId xmlns:a16="http://schemas.microsoft.com/office/drawing/2014/main" id="{FCE1548F-74A5-9AFC-0868-2085AE92A738}"/>
              </a:ext>
            </a:extLst>
          </p:cNvPr>
          <p:cNvSpPr/>
          <p:nvPr/>
        </p:nvSpPr>
        <p:spPr>
          <a:xfrm>
            <a:off x="833649" y="-429004"/>
            <a:ext cx="10399597" cy="2797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2" name="Textfeld 2071">
            <a:extLst>
              <a:ext uri="{FF2B5EF4-FFF2-40B4-BE49-F238E27FC236}">
                <a16:creationId xmlns:a16="http://schemas.microsoft.com/office/drawing/2014/main" id="{2418D68D-E7D1-E1DC-95B1-69BCE22078E6}"/>
              </a:ext>
            </a:extLst>
          </p:cNvPr>
          <p:cNvSpPr txBox="1"/>
          <p:nvPr/>
        </p:nvSpPr>
        <p:spPr>
          <a:xfrm>
            <a:off x="871180" y="-426222"/>
            <a:ext cx="151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Absender</a:t>
            </a:r>
          </a:p>
        </p:txBody>
      </p:sp>
      <p:cxnSp>
        <p:nvCxnSpPr>
          <p:cNvPr id="2073" name="Gerader Verbinder 2072">
            <a:extLst>
              <a:ext uri="{FF2B5EF4-FFF2-40B4-BE49-F238E27FC236}">
                <a16:creationId xmlns:a16="http://schemas.microsoft.com/office/drawing/2014/main" id="{CB07FAE3-16C9-2240-9029-A229F552CEFD}"/>
              </a:ext>
            </a:extLst>
          </p:cNvPr>
          <p:cNvCxnSpPr>
            <a:cxnSpLocks/>
          </p:cNvCxnSpPr>
          <p:nvPr/>
        </p:nvCxnSpPr>
        <p:spPr>
          <a:xfrm>
            <a:off x="2382668" y="-429004"/>
            <a:ext cx="0" cy="27978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4" name="Textfeld 2073">
            <a:extLst>
              <a:ext uri="{FF2B5EF4-FFF2-40B4-BE49-F238E27FC236}">
                <a16:creationId xmlns:a16="http://schemas.microsoft.com/office/drawing/2014/main" id="{A51637B1-149A-94FF-F83D-1FB0E9773F4C}"/>
              </a:ext>
            </a:extLst>
          </p:cNvPr>
          <p:cNvSpPr txBox="1"/>
          <p:nvPr/>
        </p:nvSpPr>
        <p:spPr>
          <a:xfrm>
            <a:off x="2694294" y="-429004"/>
            <a:ext cx="6803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Nachrichten</a:t>
            </a:r>
          </a:p>
        </p:txBody>
      </p:sp>
      <p:cxnSp>
        <p:nvCxnSpPr>
          <p:cNvPr id="2075" name="Gerader Verbinder 2074">
            <a:extLst>
              <a:ext uri="{FF2B5EF4-FFF2-40B4-BE49-F238E27FC236}">
                <a16:creationId xmlns:a16="http://schemas.microsoft.com/office/drawing/2014/main" id="{BB3A6C7F-50F6-2207-4193-9874ECF65F6F}"/>
              </a:ext>
            </a:extLst>
          </p:cNvPr>
          <p:cNvCxnSpPr>
            <a:cxnSpLocks/>
          </p:cNvCxnSpPr>
          <p:nvPr/>
        </p:nvCxnSpPr>
        <p:spPr>
          <a:xfrm>
            <a:off x="9472682" y="-429004"/>
            <a:ext cx="0" cy="27978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6" name="Textfeld 2075">
            <a:extLst>
              <a:ext uri="{FF2B5EF4-FFF2-40B4-BE49-F238E27FC236}">
                <a16:creationId xmlns:a16="http://schemas.microsoft.com/office/drawing/2014/main" id="{EA40FACD-125D-3559-35B3-14F3B535F427}"/>
              </a:ext>
            </a:extLst>
          </p:cNvPr>
          <p:cNvSpPr txBox="1"/>
          <p:nvPr/>
        </p:nvSpPr>
        <p:spPr>
          <a:xfrm>
            <a:off x="9456760" y="-429004"/>
            <a:ext cx="918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Annehmen</a:t>
            </a:r>
          </a:p>
        </p:txBody>
      </p:sp>
      <p:cxnSp>
        <p:nvCxnSpPr>
          <p:cNvPr id="2077" name="Gerader Verbinder 2076">
            <a:extLst>
              <a:ext uri="{FF2B5EF4-FFF2-40B4-BE49-F238E27FC236}">
                <a16:creationId xmlns:a16="http://schemas.microsoft.com/office/drawing/2014/main" id="{679FA7B1-1629-19C4-F460-B9ED6D9051C7}"/>
              </a:ext>
            </a:extLst>
          </p:cNvPr>
          <p:cNvCxnSpPr>
            <a:cxnSpLocks/>
          </p:cNvCxnSpPr>
          <p:nvPr/>
        </p:nvCxnSpPr>
        <p:spPr>
          <a:xfrm>
            <a:off x="10341590" y="-429004"/>
            <a:ext cx="0" cy="27978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Textfeld 2077">
            <a:extLst>
              <a:ext uri="{FF2B5EF4-FFF2-40B4-BE49-F238E27FC236}">
                <a16:creationId xmlns:a16="http://schemas.microsoft.com/office/drawing/2014/main" id="{40401C4E-B604-0DDB-26B1-8B2804F5009A}"/>
              </a:ext>
            </a:extLst>
          </p:cNvPr>
          <p:cNvSpPr txBox="1"/>
          <p:nvPr/>
        </p:nvSpPr>
        <p:spPr>
          <a:xfrm>
            <a:off x="10289294" y="-429004"/>
            <a:ext cx="930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Ablehnen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CA80573-9A8E-F65A-2988-EDDA948788B6}"/>
              </a:ext>
            </a:extLst>
          </p:cNvPr>
          <p:cNvSpPr/>
          <p:nvPr/>
        </p:nvSpPr>
        <p:spPr>
          <a:xfrm>
            <a:off x="970128" y="2135409"/>
            <a:ext cx="2308880" cy="4074323"/>
          </a:xfrm>
          <a:prstGeom prst="roundRect">
            <a:avLst>
              <a:gd name="adj" fmla="val 425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AA59F13-28F5-991F-C830-3CA17BF710AE}"/>
              </a:ext>
            </a:extLst>
          </p:cNvPr>
          <p:cNvSpPr/>
          <p:nvPr/>
        </p:nvSpPr>
        <p:spPr>
          <a:xfrm>
            <a:off x="3377824" y="1666678"/>
            <a:ext cx="7841776" cy="4543054"/>
          </a:xfrm>
          <a:prstGeom prst="roundRect">
            <a:avLst>
              <a:gd name="adj" fmla="val 167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FBE9361-162D-A58E-05E9-D297AA3BCF1F}"/>
              </a:ext>
            </a:extLst>
          </p:cNvPr>
          <p:cNvSpPr/>
          <p:nvPr/>
        </p:nvSpPr>
        <p:spPr>
          <a:xfrm>
            <a:off x="972400" y="1673634"/>
            <a:ext cx="2301493" cy="362932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279E7BC-226D-496F-7567-A1EEF36A8BD6}"/>
              </a:ext>
            </a:extLst>
          </p:cNvPr>
          <p:cNvSpPr/>
          <p:nvPr/>
        </p:nvSpPr>
        <p:spPr>
          <a:xfrm>
            <a:off x="1111721" y="2273413"/>
            <a:ext cx="1856665" cy="640544"/>
          </a:xfrm>
          <a:prstGeom prst="roundRect">
            <a:avLst>
              <a:gd name="adj" fmla="val 17181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4D1E1E1-D8CB-49FF-ED1C-24B0BF86D146}"/>
              </a:ext>
            </a:extLst>
          </p:cNvPr>
          <p:cNvSpPr/>
          <p:nvPr/>
        </p:nvSpPr>
        <p:spPr>
          <a:xfrm>
            <a:off x="1111721" y="3014926"/>
            <a:ext cx="1856666" cy="640544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7D59D61-8CFA-FD43-BC1E-5B918FE32320}"/>
              </a:ext>
            </a:extLst>
          </p:cNvPr>
          <p:cNvSpPr/>
          <p:nvPr/>
        </p:nvSpPr>
        <p:spPr>
          <a:xfrm>
            <a:off x="1111721" y="3751998"/>
            <a:ext cx="1856665" cy="640544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AF73B890-88F0-8C0F-8FF6-4C1B1A83E297}"/>
              </a:ext>
            </a:extLst>
          </p:cNvPr>
          <p:cNvSpPr/>
          <p:nvPr/>
        </p:nvSpPr>
        <p:spPr>
          <a:xfrm>
            <a:off x="1111722" y="4486684"/>
            <a:ext cx="1856665" cy="640544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AB5F5AF2-095B-D406-FE88-CFD5C722DCA0}"/>
              </a:ext>
            </a:extLst>
          </p:cNvPr>
          <p:cNvSpPr/>
          <p:nvPr/>
        </p:nvSpPr>
        <p:spPr>
          <a:xfrm>
            <a:off x="1111723" y="5222711"/>
            <a:ext cx="1856665" cy="640544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3CC5EB-BFD7-9468-B02E-6AA288D8CBD1}"/>
              </a:ext>
            </a:extLst>
          </p:cNvPr>
          <p:cNvSpPr/>
          <p:nvPr/>
        </p:nvSpPr>
        <p:spPr>
          <a:xfrm>
            <a:off x="1218920" y="2359135"/>
            <a:ext cx="248213" cy="259472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0983C79-FFC1-2B2C-04EE-393E3C450171}"/>
              </a:ext>
            </a:extLst>
          </p:cNvPr>
          <p:cNvSpPr txBox="1"/>
          <p:nvPr/>
        </p:nvSpPr>
        <p:spPr>
          <a:xfrm>
            <a:off x="1479075" y="2357047"/>
            <a:ext cx="987880" cy="2616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050" b="1"/>
              <a:t>Peter Müller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53A021-EA33-06D0-9114-0FCA705BF1A6}"/>
              </a:ext>
            </a:extLst>
          </p:cNvPr>
          <p:cNvSpPr txBox="1"/>
          <p:nvPr/>
        </p:nvSpPr>
        <p:spPr>
          <a:xfrm>
            <a:off x="1492852" y="2614754"/>
            <a:ext cx="1299680" cy="2308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900"/>
              <a:t>Auftrag: UNI PARTY</a:t>
            </a:r>
          </a:p>
        </p:txBody>
      </p:sp>
      <p:pic>
        <p:nvPicPr>
          <p:cNvPr id="33" name="Grafik 32" descr="Benutzer Silhouette">
            <a:extLst>
              <a:ext uri="{FF2B5EF4-FFF2-40B4-BE49-F238E27FC236}">
                <a16:creationId xmlns:a16="http://schemas.microsoft.com/office/drawing/2014/main" id="{62DBDF87-A19C-FACA-6157-3BC96DEB1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680" y="2384860"/>
            <a:ext cx="201304" cy="201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EC4D395-E733-FCDF-F900-877E29343540}"/>
              </a:ext>
            </a:extLst>
          </p:cNvPr>
          <p:cNvSpPr txBox="1"/>
          <p:nvPr/>
        </p:nvSpPr>
        <p:spPr>
          <a:xfrm>
            <a:off x="3507475" y="1775473"/>
            <a:ext cx="2108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/>
              <a:t>Auftrag: UNI PARTY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87A635A-0FA4-92E4-F8A5-694F45E419A0}"/>
              </a:ext>
            </a:extLst>
          </p:cNvPr>
          <p:cNvSpPr/>
          <p:nvPr/>
        </p:nvSpPr>
        <p:spPr>
          <a:xfrm>
            <a:off x="3577308" y="2038224"/>
            <a:ext cx="7407277" cy="3657391"/>
          </a:xfrm>
          <a:prstGeom prst="roundRect">
            <a:avLst>
              <a:gd name="adj" fmla="val 167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DBBF858-FD01-52D1-3B5C-9D87E85FA677}"/>
              </a:ext>
            </a:extLst>
          </p:cNvPr>
          <p:cNvSpPr txBox="1"/>
          <p:nvPr/>
        </p:nvSpPr>
        <p:spPr>
          <a:xfrm>
            <a:off x="3636114" y="2135409"/>
            <a:ext cx="69954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/>
              <a:t>Hallo Herr Mustermann,</a:t>
            </a:r>
          </a:p>
          <a:p>
            <a:endParaRPr lang="de-DE" sz="1050"/>
          </a:p>
          <a:p>
            <a:r>
              <a:rPr lang="de-DE" sz="1050"/>
              <a:t>Es liegt eine Anfrage des Events </a:t>
            </a:r>
            <a:r>
              <a:rPr lang="de-DE" sz="1050" b="1" u="sng"/>
              <a:t>UNI PARTY</a:t>
            </a:r>
            <a:r>
              <a:rPr lang="de-DE" sz="1050" b="1"/>
              <a:t> </a:t>
            </a:r>
            <a:r>
              <a:rPr lang="de-DE" sz="1050"/>
              <a:t>vor.</a:t>
            </a:r>
          </a:p>
          <a:p>
            <a:endParaRPr lang="de-DE" sz="1050"/>
          </a:p>
          <a:p>
            <a:r>
              <a:rPr lang="de-DE" sz="1050" b="1"/>
              <a:t>Infos:</a:t>
            </a:r>
            <a:endParaRPr lang="de-DE" sz="1050"/>
          </a:p>
          <a:p>
            <a:pPr lvl="1"/>
            <a:r>
              <a:rPr lang="de-DE" sz="1050" b="1"/>
              <a:t>Location: </a:t>
            </a:r>
            <a:r>
              <a:rPr lang="de-DE" sz="1050"/>
              <a:t>Campus Minden</a:t>
            </a:r>
          </a:p>
          <a:p>
            <a:pPr lvl="1"/>
            <a:endParaRPr lang="de-DE" sz="1050"/>
          </a:p>
          <a:p>
            <a:pPr lvl="1"/>
            <a:r>
              <a:rPr lang="de-DE" sz="1050" b="1"/>
              <a:t>Datum: </a:t>
            </a:r>
            <a:r>
              <a:rPr lang="de-DE" sz="1050"/>
              <a:t>17.8.2024</a:t>
            </a:r>
          </a:p>
          <a:p>
            <a:pPr lvl="1"/>
            <a:endParaRPr lang="de-DE" sz="1050"/>
          </a:p>
          <a:p>
            <a:pPr lvl="1"/>
            <a:r>
              <a:rPr lang="de-DE" sz="1050" b="1"/>
              <a:t>Zeit: </a:t>
            </a:r>
            <a:r>
              <a:rPr lang="de-DE" sz="1050"/>
              <a:t>19 Uhr – 2Uhr</a:t>
            </a:r>
          </a:p>
          <a:p>
            <a:pPr lvl="1"/>
            <a:endParaRPr lang="de-DE" sz="1050"/>
          </a:p>
          <a:p>
            <a:pPr lvl="1"/>
            <a:r>
              <a:rPr lang="de-DE" sz="1050" b="1"/>
              <a:t>Eventgröße: </a:t>
            </a:r>
            <a:r>
              <a:rPr lang="de-DE" sz="1050"/>
              <a:t>50 Personen</a:t>
            </a:r>
          </a:p>
          <a:p>
            <a:pPr lvl="1"/>
            <a:endParaRPr lang="de-DE" sz="1050"/>
          </a:p>
          <a:p>
            <a:pPr lvl="1"/>
            <a:r>
              <a:rPr lang="de-DE" sz="1050" b="1"/>
              <a:t>Preis: </a:t>
            </a:r>
            <a:r>
              <a:rPr lang="de-DE" sz="1050"/>
              <a:t>10 </a:t>
            </a:r>
            <a:r>
              <a:rPr lang="de-DE" sz="1050" b="0" i="0">
                <a:solidFill>
                  <a:srgbClr val="040C28"/>
                </a:solidFill>
                <a:effectLst/>
                <a:latin typeface="Google Sans"/>
              </a:rPr>
              <a:t>€</a:t>
            </a:r>
          </a:p>
          <a:p>
            <a:pPr lvl="1"/>
            <a:endParaRPr lang="de-DE" sz="1050">
              <a:solidFill>
                <a:srgbClr val="040C28"/>
              </a:solidFill>
              <a:latin typeface="Google Sans"/>
            </a:endParaRPr>
          </a:p>
          <a:p>
            <a:pPr lvl="1"/>
            <a:r>
              <a:rPr lang="de-DE" sz="1050" b="1">
                <a:solidFill>
                  <a:srgbClr val="040C28"/>
                </a:solidFill>
                <a:latin typeface="Google Sans"/>
              </a:rPr>
              <a:t>Altersfreigabe:</a:t>
            </a:r>
            <a:r>
              <a:rPr lang="de-DE" sz="1050">
                <a:solidFill>
                  <a:srgbClr val="040C28"/>
                </a:solidFill>
                <a:latin typeface="Google Sans"/>
              </a:rPr>
              <a:t> 18+</a:t>
            </a:r>
          </a:p>
          <a:p>
            <a:pPr lvl="1"/>
            <a:endParaRPr lang="de-DE" sz="1050">
              <a:solidFill>
                <a:srgbClr val="040C28"/>
              </a:solidFill>
              <a:latin typeface="Google Sans"/>
            </a:endParaRPr>
          </a:p>
          <a:p>
            <a:pPr lvl="1"/>
            <a:r>
              <a:rPr lang="de-DE" sz="1050" b="1">
                <a:solidFill>
                  <a:srgbClr val="040C28"/>
                </a:solidFill>
                <a:latin typeface="Google Sans"/>
              </a:rPr>
              <a:t>Open Air: </a:t>
            </a:r>
            <a:r>
              <a:rPr lang="de-DE" sz="1050">
                <a:solidFill>
                  <a:srgbClr val="040C28"/>
                </a:solidFill>
                <a:latin typeface="Google Sans"/>
              </a:rPr>
              <a:t>Nein</a:t>
            </a:r>
          </a:p>
          <a:p>
            <a:endParaRPr lang="de-DE" sz="1050">
              <a:solidFill>
                <a:srgbClr val="040C28"/>
              </a:solidFill>
              <a:latin typeface="Google Sans"/>
            </a:endParaRPr>
          </a:p>
          <a:p>
            <a:r>
              <a:rPr lang="de-DE" sz="1050" b="1">
                <a:solidFill>
                  <a:srgbClr val="040C28"/>
                </a:solidFill>
                <a:latin typeface="Google Sans"/>
              </a:rPr>
              <a:t>Kontakt:</a:t>
            </a:r>
          </a:p>
          <a:p>
            <a:r>
              <a:rPr lang="de-DE" sz="1050">
                <a:solidFill>
                  <a:srgbClr val="040C28"/>
                </a:solidFill>
                <a:latin typeface="Google Sans"/>
              </a:rPr>
              <a:t>               E-Mail: </a:t>
            </a:r>
            <a:r>
              <a:rPr lang="de-DE" sz="1050">
                <a:solidFill>
                  <a:srgbClr val="040C28"/>
                </a:solidFill>
                <a:latin typeface="Google Sans"/>
                <a:hlinkClick r:id="rId6"/>
              </a:rPr>
              <a:t>petermueller@gmail.com</a:t>
            </a:r>
            <a:endParaRPr lang="de-DE" sz="1050">
              <a:solidFill>
                <a:srgbClr val="040C28"/>
              </a:solidFill>
              <a:latin typeface="Google Sans"/>
            </a:endParaRP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CF9564DC-A054-8E7E-FE64-2C74C12956C1}"/>
              </a:ext>
            </a:extLst>
          </p:cNvPr>
          <p:cNvSpPr/>
          <p:nvPr/>
        </p:nvSpPr>
        <p:spPr>
          <a:xfrm>
            <a:off x="10833333" y="2037082"/>
            <a:ext cx="150689" cy="3657391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21CEAD9E-DA99-A684-DA03-D6327F816A05}"/>
              </a:ext>
            </a:extLst>
          </p:cNvPr>
          <p:cNvSpPr/>
          <p:nvPr/>
        </p:nvSpPr>
        <p:spPr>
          <a:xfrm>
            <a:off x="10870460" y="2227180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Grafik 52" descr="Caretzeichen nach oben Silhouette">
            <a:extLst>
              <a:ext uri="{FF2B5EF4-FFF2-40B4-BE49-F238E27FC236}">
                <a16:creationId xmlns:a16="http://schemas.microsoft.com/office/drawing/2014/main" id="{F87DC921-C26C-7C0C-7CE5-126BFC1D3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4352" y="2036566"/>
            <a:ext cx="150689" cy="150689"/>
          </a:xfrm>
          <a:prstGeom prst="rect">
            <a:avLst/>
          </a:prstGeom>
        </p:spPr>
      </p:pic>
      <p:pic>
        <p:nvPicPr>
          <p:cNvPr id="54" name="Grafik 53" descr="Caretzeichen nach oben Silhouette">
            <a:extLst>
              <a:ext uri="{FF2B5EF4-FFF2-40B4-BE49-F238E27FC236}">
                <a16:creationId xmlns:a16="http://schemas.microsoft.com/office/drawing/2014/main" id="{1A67F2CC-FB97-B1FB-E24B-4A0831C4E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840720" y="5537182"/>
            <a:ext cx="150689" cy="150689"/>
          </a:xfrm>
          <a:prstGeom prst="rect">
            <a:avLst/>
          </a:prstGeom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CF2E3B3F-EF04-FC25-4A1A-D3E744B37271}"/>
              </a:ext>
            </a:extLst>
          </p:cNvPr>
          <p:cNvSpPr/>
          <p:nvPr/>
        </p:nvSpPr>
        <p:spPr>
          <a:xfrm>
            <a:off x="3118690" y="2135409"/>
            <a:ext cx="165463" cy="4074323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41D57365-2B3B-A8E1-94AF-E5F71BC38D7C}"/>
              </a:ext>
            </a:extLst>
          </p:cNvPr>
          <p:cNvSpPr/>
          <p:nvPr/>
        </p:nvSpPr>
        <p:spPr>
          <a:xfrm>
            <a:off x="3155817" y="2325506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7" name="Grafik 56" descr="Caretzeichen nach oben Silhouette">
            <a:extLst>
              <a:ext uri="{FF2B5EF4-FFF2-40B4-BE49-F238E27FC236}">
                <a16:creationId xmlns:a16="http://schemas.microsoft.com/office/drawing/2014/main" id="{74A7E14E-AED1-4370-C890-85A75EDD3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9709" y="2134892"/>
            <a:ext cx="150689" cy="150689"/>
          </a:xfrm>
          <a:prstGeom prst="rect">
            <a:avLst/>
          </a:prstGeom>
        </p:spPr>
      </p:pic>
      <p:pic>
        <p:nvPicPr>
          <p:cNvPr id="58" name="Grafik 57" descr="Caretzeichen nach oben Silhouette">
            <a:extLst>
              <a:ext uri="{FF2B5EF4-FFF2-40B4-BE49-F238E27FC236}">
                <a16:creationId xmlns:a16="http://schemas.microsoft.com/office/drawing/2014/main" id="{279A14F8-085A-7290-4A46-BE85E73D4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126077" y="6058593"/>
            <a:ext cx="150689" cy="150689"/>
          </a:xfrm>
          <a:prstGeom prst="rect">
            <a:avLst/>
          </a:prstGeom>
        </p:spPr>
      </p:pic>
      <p:pic>
        <p:nvPicPr>
          <p:cNvPr id="4102" name="Grafik 4101">
            <a:extLst>
              <a:ext uri="{FF2B5EF4-FFF2-40B4-BE49-F238E27FC236}">
                <a16:creationId xmlns:a16="http://schemas.microsoft.com/office/drawing/2014/main" id="{C0176485-36D3-D0C5-7D9D-C82B995F55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723" y="5960828"/>
            <a:ext cx="1890215" cy="248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E04D05B-3DC4-338F-407D-4CA711411C24}"/>
              </a:ext>
            </a:extLst>
          </p:cNvPr>
          <p:cNvSpPr/>
          <p:nvPr/>
        </p:nvSpPr>
        <p:spPr>
          <a:xfrm>
            <a:off x="1034839" y="1741779"/>
            <a:ext cx="2176613" cy="223789"/>
          </a:xfrm>
          <a:prstGeom prst="roundRect">
            <a:avLst>
              <a:gd name="adj" fmla="val 171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42EA1D2-A22B-3B91-47D5-BA18721D36F3}"/>
              </a:ext>
            </a:extLst>
          </p:cNvPr>
          <p:cNvSpPr txBox="1"/>
          <p:nvPr/>
        </p:nvSpPr>
        <p:spPr>
          <a:xfrm>
            <a:off x="1034839" y="1736035"/>
            <a:ext cx="2176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suchen</a:t>
            </a:r>
          </a:p>
        </p:txBody>
      </p:sp>
      <p:pic>
        <p:nvPicPr>
          <p:cNvPr id="4" name="Grafik 3" descr="Lupe Silhouette">
            <a:extLst>
              <a:ext uri="{FF2B5EF4-FFF2-40B4-BE49-F238E27FC236}">
                <a16:creationId xmlns:a16="http://schemas.microsoft.com/office/drawing/2014/main" id="{F70DA4DA-8EF5-BB1F-2650-0EB247043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5114" y="1768648"/>
            <a:ext cx="181655" cy="181655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2C27B91-48AC-697A-D420-03CB1DD64776}"/>
              </a:ext>
            </a:extLst>
          </p:cNvPr>
          <p:cNvSpPr/>
          <p:nvPr/>
        </p:nvSpPr>
        <p:spPr>
          <a:xfrm>
            <a:off x="9793020" y="5821986"/>
            <a:ext cx="1198389" cy="265207"/>
          </a:xfrm>
          <a:prstGeom prst="roundRect">
            <a:avLst>
              <a:gd name="adj" fmla="val 19124"/>
            </a:avLst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74E6D52-1E0A-BCB0-6836-78FC8823CA03}"/>
              </a:ext>
            </a:extLst>
          </p:cNvPr>
          <p:cNvSpPr txBox="1"/>
          <p:nvPr/>
        </p:nvSpPr>
        <p:spPr>
          <a:xfrm>
            <a:off x="9923758" y="5831478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annehmen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ACAF238-ED9E-A5CF-F290-4B4495169F9D}"/>
              </a:ext>
            </a:extLst>
          </p:cNvPr>
          <p:cNvSpPr/>
          <p:nvPr/>
        </p:nvSpPr>
        <p:spPr>
          <a:xfrm>
            <a:off x="8493573" y="5821986"/>
            <a:ext cx="1198389" cy="265207"/>
          </a:xfrm>
          <a:prstGeom prst="roundRect">
            <a:avLst>
              <a:gd name="adj" fmla="val 24270"/>
            </a:avLst>
          </a:prstGeom>
          <a:solidFill>
            <a:srgbClr val="FE444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53AF7EE-D76F-E8B7-7BF3-9F766D2260CF}"/>
              </a:ext>
            </a:extLst>
          </p:cNvPr>
          <p:cNvSpPr txBox="1"/>
          <p:nvPr/>
        </p:nvSpPr>
        <p:spPr>
          <a:xfrm>
            <a:off x="8624311" y="5831478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ablehnen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E36D9F6-832A-9A7D-02FE-0525AE77133E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Start Silhouette">
            <a:hlinkClick r:id="rId12" action="ppaction://hlinksldjump"/>
            <a:extLst>
              <a:ext uri="{FF2B5EF4-FFF2-40B4-BE49-F238E27FC236}">
                <a16:creationId xmlns:a16="http://schemas.microsoft.com/office/drawing/2014/main" id="{E485C1EC-3F3D-44AC-1A45-E5D727634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29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Ein Bild, das Magenta, lila, violett, Konfetti enthält.&#10;&#10;Automatisch generierte Beschreibung">
            <a:extLst>
              <a:ext uri="{FF2B5EF4-FFF2-40B4-BE49-F238E27FC236}">
                <a16:creationId xmlns:a16="http://schemas.microsoft.com/office/drawing/2014/main" id="{3DD99A3B-B051-D4AA-4024-66DBB0A98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3923" r="29435"/>
          <a:stretch/>
        </p:blipFill>
        <p:spPr>
          <a:xfrm>
            <a:off x="-9054" y="0"/>
            <a:ext cx="12201053" cy="230647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3036B3-285E-B745-05F5-6CCD8F06FDAD}"/>
              </a:ext>
            </a:extLst>
          </p:cNvPr>
          <p:cNvSpPr txBox="1">
            <a:spLocks/>
          </p:cNvSpPr>
          <p:nvPr/>
        </p:nvSpPr>
        <p:spPr>
          <a:xfrm>
            <a:off x="4964756" y="1426102"/>
            <a:ext cx="160872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UNI PARTY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0850A0-1E33-4CFA-4E3D-AB3B53D68432}"/>
              </a:ext>
            </a:extLst>
          </p:cNvPr>
          <p:cNvSpPr txBox="1"/>
          <p:nvPr/>
        </p:nvSpPr>
        <p:spPr>
          <a:xfrm>
            <a:off x="4998876" y="1765099"/>
            <a:ext cx="1413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bg1"/>
                </a:solidFill>
              </a:rPr>
              <a:t>4. Semester</a:t>
            </a:r>
          </a:p>
        </p:txBody>
      </p:sp>
      <p:pic>
        <p:nvPicPr>
          <p:cNvPr id="16" name="Picture 8" descr="Konzert, Konfetti, Feier, Veranstaltung">
            <a:extLst>
              <a:ext uri="{FF2B5EF4-FFF2-40B4-BE49-F238E27FC236}">
                <a16:creationId xmlns:a16="http://schemas.microsoft.com/office/drawing/2014/main" id="{BC64E9AF-4B9B-18D4-4EF4-7692C1C63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764" y="507597"/>
            <a:ext cx="2015694" cy="1519112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3155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3" name="Add-In 32">
                <a:extLst>
                  <a:ext uri="{FF2B5EF4-FFF2-40B4-BE49-F238E27FC236}">
                    <a16:creationId xmlns:a16="http://schemas.microsoft.com/office/drawing/2014/main" id="{0C426DFA-2251-A095-5FED-DDF72A9E8C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2250" y="5433589"/>
              <a:ext cx="4723017" cy="26271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33" name="Add-In 32">
                <a:extLst>
                  <a:ext uri="{FF2B5EF4-FFF2-40B4-BE49-F238E27FC236}">
                    <a16:creationId xmlns:a16="http://schemas.microsoft.com/office/drawing/2014/main" id="{0C426DFA-2251-A095-5FED-DDF72A9E8C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2250" y="5433589"/>
                <a:ext cx="4723017" cy="262719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9"/>
            <a:ext cx="4741340" cy="1668724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736376"/>
            <a:ext cx="4660710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670C3B1-6C1E-3BF3-8C74-8B7427606123}"/>
              </a:ext>
            </a:extLst>
          </p:cNvPr>
          <p:cNvSpPr/>
          <p:nvPr/>
        </p:nvSpPr>
        <p:spPr>
          <a:xfrm>
            <a:off x="2907105" y="5449436"/>
            <a:ext cx="4741340" cy="2590878"/>
          </a:xfrm>
          <a:prstGeom prst="roundRect">
            <a:avLst>
              <a:gd name="adj" fmla="val 3280"/>
            </a:avLst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3663052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75163"/>
            <a:ext cx="162660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Infos</a:t>
            </a:r>
            <a:endParaRPr lang="de-DE" sz="1000" b="1"/>
          </a:p>
          <a:p>
            <a:endParaRPr lang="de-DE" sz="850" b="1"/>
          </a:p>
          <a:p>
            <a:r>
              <a:rPr lang="de-DE" sz="900" b="1"/>
              <a:t>Location: </a:t>
            </a:r>
            <a:r>
              <a:rPr lang="de-DE" sz="900"/>
              <a:t>Campus Minden</a:t>
            </a:r>
          </a:p>
          <a:p>
            <a:endParaRPr lang="de-DE" sz="900"/>
          </a:p>
          <a:p>
            <a:r>
              <a:rPr lang="de-DE" sz="900" b="1"/>
              <a:t>Datum: </a:t>
            </a:r>
            <a:r>
              <a:rPr lang="de-DE" sz="900"/>
              <a:t>17.8.2024</a:t>
            </a:r>
          </a:p>
          <a:p>
            <a:endParaRPr lang="de-DE" sz="900"/>
          </a:p>
          <a:p>
            <a:r>
              <a:rPr lang="de-DE" sz="900" b="1"/>
              <a:t>Zeit: </a:t>
            </a:r>
            <a:r>
              <a:rPr lang="de-DE" sz="900"/>
              <a:t>19 Uhr – 2Uhr</a:t>
            </a:r>
          </a:p>
          <a:p>
            <a:endParaRPr lang="de-DE" sz="850"/>
          </a:p>
          <a:p>
            <a:r>
              <a:rPr lang="de-DE" sz="850" b="1"/>
              <a:t>Eventgröße: </a:t>
            </a:r>
            <a:r>
              <a:rPr lang="de-DE" sz="850"/>
              <a:t>50 Personen</a:t>
            </a:r>
          </a:p>
          <a:p>
            <a:endParaRPr lang="de-DE" sz="850"/>
          </a:p>
          <a:p>
            <a:r>
              <a:rPr lang="de-DE" sz="850" b="1"/>
              <a:t>Preis: </a:t>
            </a:r>
            <a:r>
              <a:rPr lang="de-DE" sz="850"/>
              <a:t>10 </a:t>
            </a:r>
            <a:r>
              <a:rPr lang="de-DE" sz="900" b="0" i="0">
                <a:solidFill>
                  <a:srgbClr val="040C28"/>
                </a:solidFill>
                <a:effectLst/>
                <a:highlight>
                  <a:srgbClr val="F6F7F8"/>
                </a:highlight>
                <a:latin typeface="Google Sans"/>
              </a:rPr>
              <a:t>€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Altersfreigabe:</a:t>
            </a:r>
            <a:r>
              <a:rPr lang="de-DE" sz="900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 18+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Open Air: </a:t>
            </a:r>
            <a:r>
              <a:rPr lang="de-DE" sz="900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Nein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850" b="1">
                <a:highlight>
                  <a:srgbClr val="F6F7F8"/>
                </a:highlight>
              </a:rPr>
              <a:t>Mein Kalender:</a:t>
            </a:r>
          </a:p>
          <a:p>
            <a:endParaRPr lang="de-DE" sz="850" b="1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D263132-C73A-2EB0-8F21-9F7939CF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3"/>
          <a:stretch/>
        </p:blipFill>
        <p:spPr bwMode="auto">
          <a:xfrm>
            <a:off x="7812844" y="5093011"/>
            <a:ext cx="1446906" cy="123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733237D-2D6B-6A4A-5115-5BDB3604A035}"/>
              </a:ext>
            </a:extLst>
          </p:cNvPr>
          <p:cNvCxnSpPr/>
          <p:nvPr/>
        </p:nvCxnSpPr>
        <p:spPr>
          <a:xfrm>
            <a:off x="3188557" y="4733712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4E0C961C-D68A-0CEF-49E2-8B7D618AF3CD}"/>
              </a:ext>
            </a:extLst>
          </p:cNvPr>
          <p:cNvSpPr/>
          <p:nvPr/>
        </p:nvSpPr>
        <p:spPr>
          <a:xfrm>
            <a:off x="8502177" y="5670645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06227C3-59D0-C592-600A-1D919415853F}"/>
              </a:ext>
            </a:extLst>
          </p:cNvPr>
          <p:cNvSpPr/>
          <p:nvPr/>
        </p:nvSpPr>
        <p:spPr>
          <a:xfrm>
            <a:off x="8688696" y="5831595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8F50CA19-583D-69FF-F3F1-23E81DFB0BC7}"/>
              </a:ext>
            </a:extLst>
          </p:cNvPr>
          <p:cNvSpPr/>
          <p:nvPr/>
        </p:nvSpPr>
        <p:spPr>
          <a:xfrm>
            <a:off x="8122314" y="5988456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4CC2FE05-3B8B-2678-803B-686B0CEF24F0}"/>
              </a:ext>
            </a:extLst>
          </p:cNvPr>
          <p:cNvSpPr/>
          <p:nvPr/>
        </p:nvSpPr>
        <p:spPr>
          <a:xfrm>
            <a:off x="8880848" y="5831594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7812844" y="6432849"/>
            <a:ext cx="1473439" cy="27058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sp>
        <p:nvSpPr>
          <p:cNvPr id="3084" name="Rechteck: abgerundete Ecken 3083">
            <a:extLst>
              <a:ext uri="{FF2B5EF4-FFF2-40B4-BE49-F238E27FC236}">
                <a16:creationId xmlns:a16="http://schemas.microsoft.com/office/drawing/2014/main" id="{9D0F7978-B54E-40FF-090D-FF1934E6E333}"/>
              </a:ext>
            </a:extLst>
          </p:cNvPr>
          <p:cNvSpPr/>
          <p:nvPr/>
        </p:nvSpPr>
        <p:spPr>
          <a:xfrm>
            <a:off x="2941093" y="4388904"/>
            <a:ext cx="4686880" cy="998056"/>
          </a:xfrm>
          <a:prstGeom prst="roundRect">
            <a:avLst>
              <a:gd name="adj" fmla="val 51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hlinkClick r:id="rId8" action="ppaction://hlinksldjump"/>
            <a:extLst>
              <a:ext uri="{FF2B5EF4-FFF2-40B4-BE49-F238E27FC236}">
                <a16:creationId xmlns:a16="http://schemas.microsoft.com/office/drawing/2014/main" id="{92F50C8A-FCD2-195F-62AF-316F5C2AF89F}"/>
              </a:ext>
            </a:extLst>
          </p:cNvPr>
          <p:cNvSpPr/>
          <p:nvPr/>
        </p:nvSpPr>
        <p:spPr>
          <a:xfrm>
            <a:off x="3164070" y="4682226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hlinkClick r:id="rId8" action="ppaction://hlinksldjump"/>
            <a:extLst>
              <a:ext uri="{FF2B5EF4-FFF2-40B4-BE49-F238E27FC236}">
                <a16:creationId xmlns:a16="http://schemas.microsoft.com/office/drawing/2014/main" id="{5D66410D-70DF-CE9D-1E5E-155BCC26F2C7}"/>
              </a:ext>
            </a:extLst>
          </p:cNvPr>
          <p:cNvSpPr txBox="1"/>
          <p:nvPr/>
        </p:nvSpPr>
        <p:spPr>
          <a:xfrm>
            <a:off x="3607288" y="4846819"/>
            <a:ext cx="969255" cy="24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/>
              <a:t>DJ BLACK</a:t>
            </a:r>
          </a:p>
        </p:txBody>
      </p:sp>
      <p:pic>
        <p:nvPicPr>
          <p:cNvPr id="3079" name="Picture 2" descr="DJ mixing tracks on a mixer in a nightclub">
            <a:hlinkClick r:id="rId8" action="ppaction://hlinksldjump"/>
            <a:extLst>
              <a:ext uri="{FF2B5EF4-FFF2-40B4-BE49-F238E27FC236}">
                <a16:creationId xmlns:a16="http://schemas.microsoft.com/office/drawing/2014/main" id="{6EA52BAE-72E0-C2ED-6BF4-F58D434E6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6"/>
          <a:stretch/>
        </p:blipFill>
        <p:spPr bwMode="auto">
          <a:xfrm>
            <a:off x="3260127" y="4792899"/>
            <a:ext cx="328820" cy="323864"/>
          </a:xfrm>
          <a:prstGeom prst="roundRect">
            <a:avLst>
              <a:gd name="adj" fmla="val 172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9" name="Rechteck: abgerundete Ecken 58">
            <a:extLst>
              <a:ext uri="{FF2B5EF4-FFF2-40B4-BE49-F238E27FC236}">
                <a16:creationId xmlns:a16="http://schemas.microsoft.com/office/drawing/2014/main" id="{C7ACB6A1-C579-8D4F-7C76-1E6C84642061}"/>
              </a:ext>
            </a:extLst>
          </p:cNvPr>
          <p:cNvSpPr/>
          <p:nvPr/>
        </p:nvSpPr>
        <p:spPr>
          <a:xfrm>
            <a:off x="3261122" y="4792899"/>
            <a:ext cx="320237" cy="3238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5" name="Textfeld 3084">
            <a:extLst>
              <a:ext uri="{FF2B5EF4-FFF2-40B4-BE49-F238E27FC236}">
                <a16:creationId xmlns:a16="http://schemas.microsoft.com/office/drawing/2014/main" id="{339E69CF-0902-66C9-B9C2-F554BA7D5972}"/>
              </a:ext>
            </a:extLst>
          </p:cNvPr>
          <p:cNvSpPr txBox="1"/>
          <p:nvPr/>
        </p:nvSpPr>
        <p:spPr>
          <a:xfrm>
            <a:off x="2966081" y="4388904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Dienstleister:</a:t>
            </a:r>
          </a:p>
        </p:txBody>
      </p:sp>
      <p:sp>
        <p:nvSpPr>
          <p:cNvPr id="3087" name="Rechteck: abgerundete Ecken 3086">
            <a:hlinkClick r:id="rId10" action="ppaction://hlinksldjump"/>
            <a:extLst>
              <a:ext uri="{FF2B5EF4-FFF2-40B4-BE49-F238E27FC236}">
                <a16:creationId xmlns:a16="http://schemas.microsoft.com/office/drawing/2014/main" id="{913E6F28-EBFD-329F-7A3B-254B9B764053}"/>
              </a:ext>
            </a:extLst>
          </p:cNvPr>
          <p:cNvSpPr/>
          <p:nvPr/>
        </p:nvSpPr>
        <p:spPr>
          <a:xfrm>
            <a:off x="4622183" y="4668756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8" name="Textfeld 3087">
            <a:hlinkClick r:id="rId10" action="ppaction://hlinksldjump"/>
            <a:extLst>
              <a:ext uri="{FF2B5EF4-FFF2-40B4-BE49-F238E27FC236}">
                <a16:creationId xmlns:a16="http://schemas.microsoft.com/office/drawing/2014/main" id="{941177FE-9272-BFFD-445D-2F3C346EABEB}"/>
              </a:ext>
            </a:extLst>
          </p:cNvPr>
          <p:cNvSpPr txBox="1"/>
          <p:nvPr/>
        </p:nvSpPr>
        <p:spPr>
          <a:xfrm>
            <a:off x="5077869" y="4746780"/>
            <a:ext cx="969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/>
              <a:t>Gourmet-Minden</a:t>
            </a:r>
          </a:p>
        </p:txBody>
      </p:sp>
      <p:sp>
        <p:nvSpPr>
          <p:cNvPr id="3090" name="Rechteck: abgerundete Ecken 3089">
            <a:extLst>
              <a:ext uri="{FF2B5EF4-FFF2-40B4-BE49-F238E27FC236}">
                <a16:creationId xmlns:a16="http://schemas.microsoft.com/office/drawing/2014/main" id="{F8E4F8EC-61A5-90E4-2D66-79EAAF1F9837}"/>
              </a:ext>
            </a:extLst>
          </p:cNvPr>
          <p:cNvSpPr/>
          <p:nvPr/>
        </p:nvSpPr>
        <p:spPr>
          <a:xfrm>
            <a:off x="4719235" y="4779429"/>
            <a:ext cx="320237" cy="3238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091" name="Gruppieren 3090">
            <a:extLst>
              <a:ext uri="{FF2B5EF4-FFF2-40B4-BE49-F238E27FC236}">
                <a16:creationId xmlns:a16="http://schemas.microsoft.com/office/drawing/2014/main" id="{584CA81F-AA76-2168-822E-CF2D1BEF9303}"/>
              </a:ext>
            </a:extLst>
          </p:cNvPr>
          <p:cNvGrpSpPr/>
          <p:nvPr/>
        </p:nvGrpSpPr>
        <p:grpSpPr>
          <a:xfrm>
            <a:off x="6081227" y="4668756"/>
            <a:ext cx="1412473" cy="580894"/>
            <a:chOff x="3073947" y="4386392"/>
            <a:chExt cx="1479848" cy="631470"/>
          </a:xfrm>
        </p:grpSpPr>
        <p:sp>
          <p:nvSpPr>
            <p:cNvPr id="3092" name="Rechteck: abgerundete Ecken 3091">
              <a:extLst>
                <a:ext uri="{FF2B5EF4-FFF2-40B4-BE49-F238E27FC236}">
                  <a16:creationId xmlns:a16="http://schemas.microsoft.com/office/drawing/2014/main" id="{5FCE8FC2-EDA7-1587-F822-B757618EABDA}"/>
                </a:ext>
              </a:extLst>
            </p:cNvPr>
            <p:cNvSpPr/>
            <p:nvPr/>
          </p:nvSpPr>
          <p:spPr>
            <a:xfrm>
              <a:off x="3073947" y="4386392"/>
              <a:ext cx="1394685" cy="6314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93" name="Textfeld 3092">
              <a:extLst>
                <a:ext uri="{FF2B5EF4-FFF2-40B4-BE49-F238E27FC236}">
                  <a16:creationId xmlns:a16="http://schemas.microsoft.com/office/drawing/2014/main" id="{02BDDC48-E739-A2A1-FD58-2CFD322A9413}"/>
                </a:ext>
              </a:extLst>
            </p:cNvPr>
            <p:cNvSpPr txBox="1"/>
            <p:nvPr/>
          </p:nvSpPr>
          <p:spPr>
            <a:xfrm>
              <a:off x="3538307" y="4565315"/>
              <a:ext cx="1015488" cy="28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b="1"/>
                <a:t>DJ Green</a:t>
              </a:r>
            </a:p>
          </p:txBody>
        </p:sp>
      </p:grpSp>
      <p:pic>
        <p:nvPicPr>
          <p:cNvPr id="3077" name="Grafik 3076" descr="Caretzeichen nach oben mit einfarbiger Füllung">
            <a:extLst>
              <a:ext uri="{FF2B5EF4-FFF2-40B4-BE49-F238E27FC236}">
                <a16:creationId xmlns:a16="http://schemas.microsoft.com/office/drawing/2014/main" id="{979A9201-A3AF-6F2E-9461-FFA6F74FE9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7439409" y="4874425"/>
            <a:ext cx="185443" cy="185443"/>
          </a:xfrm>
          <a:prstGeom prst="rect">
            <a:avLst/>
          </a:prstGeom>
        </p:spPr>
      </p:pic>
      <p:pic>
        <p:nvPicPr>
          <p:cNvPr id="3096" name="Grafik 3095" descr="Caretzeichen nach oben mit einfarbiger Füllung">
            <a:extLst>
              <a:ext uri="{FF2B5EF4-FFF2-40B4-BE49-F238E27FC236}">
                <a16:creationId xmlns:a16="http://schemas.microsoft.com/office/drawing/2014/main" id="{613728D1-2AAD-F4DE-68DF-A11267343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2958678" y="4873066"/>
            <a:ext cx="185443" cy="185443"/>
          </a:xfrm>
          <a:prstGeom prst="rect">
            <a:avLst/>
          </a:prstGeom>
        </p:spPr>
      </p:pic>
      <p:pic>
        <p:nvPicPr>
          <p:cNvPr id="3097" name="Picture 8" descr="Chef cooking, Chef preparing food in the kitchen, Chef decorating dish, closeup.">
            <a:hlinkClick r:id="rId10" action="ppaction://hlinksldjump"/>
            <a:extLst>
              <a:ext uri="{FF2B5EF4-FFF2-40B4-BE49-F238E27FC236}">
                <a16:creationId xmlns:a16="http://schemas.microsoft.com/office/drawing/2014/main" id="{D5D37C49-DFC6-679C-F426-88A984CA2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"/>
          <a:stretch/>
        </p:blipFill>
        <p:spPr bwMode="auto">
          <a:xfrm>
            <a:off x="4725277" y="4792899"/>
            <a:ext cx="315755" cy="309232"/>
          </a:xfrm>
          <a:prstGeom prst="roundRect">
            <a:avLst>
              <a:gd name="adj" fmla="val 137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D3E09E-CECD-492E-4042-5369870522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0514" y="4780162"/>
            <a:ext cx="325590" cy="329621"/>
          </a:xfrm>
          <a:prstGeom prst="roundRect">
            <a:avLst>
              <a:gd name="adj" fmla="val 152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0A25DEE-FA33-49BF-318B-503DBA4FD176}"/>
              </a:ext>
            </a:extLst>
          </p:cNvPr>
          <p:cNvSpPr/>
          <p:nvPr/>
        </p:nvSpPr>
        <p:spPr>
          <a:xfrm>
            <a:off x="6182984" y="4778267"/>
            <a:ext cx="320237" cy="3238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C903F6A-ACBF-36B3-7C5E-3E51D7AAB6FE}"/>
              </a:ext>
            </a:extLst>
          </p:cNvPr>
          <p:cNvGrpSpPr/>
          <p:nvPr/>
        </p:nvGrpSpPr>
        <p:grpSpPr>
          <a:xfrm>
            <a:off x="8932576" y="2720472"/>
            <a:ext cx="294648" cy="321050"/>
            <a:chOff x="619177" y="-740661"/>
            <a:chExt cx="525646" cy="51688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962E981-AECD-0FD5-6927-3C8514BF8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6A09CB1-8CF3-6B5A-90FC-E3553E91E2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7" name="Grafik 6" descr="Lesezeichen Silhouette">
            <a:extLst>
              <a:ext uri="{FF2B5EF4-FFF2-40B4-BE49-F238E27FC236}">
                <a16:creationId xmlns:a16="http://schemas.microsoft.com/office/drawing/2014/main" id="{789DCE16-D479-70A9-A525-DA1FE39689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93253" y="2759577"/>
            <a:ext cx="173294" cy="173294"/>
          </a:xfrm>
          <a:prstGeom prst="rect">
            <a:avLst/>
          </a:prstGeom>
        </p:spPr>
      </p:pic>
      <p:pic>
        <p:nvPicPr>
          <p:cNvPr id="8" name="Grafik 7" descr="Lesezeichen mit einfarbiger Füllung">
            <a:extLst>
              <a:ext uri="{FF2B5EF4-FFF2-40B4-BE49-F238E27FC236}">
                <a16:creationId xmlns:a16="http://schemas.microsoft.com/office/drawing/2014/main" id="{B7A37AA0-F396-6CC6-76B4-0D1C69EA2F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95895" y="275775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3" name="Rechteck: abgerundete Ecken 52">
            <a:hlinkClick r:id="rId20" action="ppaction://hlinksldjump"/>
            <a:extLst>
              <a:ext uri="{FF2B5EF4-FFF2-40B4-BE49-F238E27FC236}">
                <a16:creationId xmlns:a16="http://schemas.microsoft.com/office/drawing/2014/main" id="{3C768E2E-37F5-2C63-6E9D-AEE33981878A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Grafik 53" descr="Start Silhouette">
            <a:hlinkClick r:id="rId20" action="ppaction://hlinksldjump"/>
            <a:extLst>
              <a:ext uri="{FF2B5EF4-FFF2-40B4-BE49-F238E27FC236}">
                <a16:creationId xmlns:a16="http://schemas.microsoft.com/office/drawing/2014/main" id="{A360F59C-01CD-9215-7C4E-C70212737D7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DA8767-4C6D-E60A-75E2-14A3B6885630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70000"/>
          </a:blip>
          <a:stretch>
            <a:fillRect/>
          </a:stretch>
        </p:blipFill>
        <p:spPr>
          <a:xfrm>
            <a:off x="-17757" y="-111048"/>
            <a:ext cx="12310474" cy="6979738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9A6D4DB-6522-5A69-7753-08C1D29BDED4}"/>
              </a:ext>
            </a:extLst>
          </p:cNvPr>
          <p:cNvGrpSpPr/>
          <p:nvPr/>
        </p:nvGrpSpPr>
        <p:grpSpPr>
          <a:xfrm>
            <a:off x="4490027" y="2931527"/>
            <a:ext cx="2785929" cy="2050492"/>
            <a:chOff x="12530178" y="2624288"/>
            <a:chExt cx="2785929" cy="2050492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ADAFE35B-F0D0-552C-DE66-4D7ADE88C56B}"/>
                </a:ext>
              </a:extLst>
            </p:cNvPr>
            <p:cNvSpPr/>
            <p:nvPr/>
          </p:nvSpPr>
          <p:spPr>
            <a:xfrm>
              <a:off x="12530178" y="2624288"/>
              <a:ext cx="2785929" cy="2050492"/>
            </a:xfrm>
            <a:prstGeom prst="roundRect">
              <a:avLst>
                <a:gd name="adj" fmla="val 847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4586C4D-5D1E-850F-CBBC-AA778A1403E9}"/>
                </a:ext>
              </a:extLst>
            </p:cNvPr>
            <p:cNvSpPr txBox="1"/>
            <p:nvPr/>
          </p:nvSpPr>
          <p:spPr>
            <a:xfrm>
              <a:off x="12902729" y="2685482"/>
              <a:ext cx="2086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/>
                <a:t>Bezahlungsmethode auswählen</a:t>
              </a: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BB97B7A-1487-BF2C-390A-AFF314176633}"/>
                </a:ext>
              </a:extLst>
            </p:cNvPr>
            <p:cNvSpPr/>
            <p:nvPr/>
          </p:nvSpPr>
          <p:spPr>
            <a:xfrm>
              <a:off x="13255609" y="3191193"/>
              <a:ext cx="1328318" cy="2578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E59C0E15-E04E-3DAD-CAC8-2099FF61D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3690" y="3239255"/>
              <a:ext cx="614543" cy="16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F7894863-383C-DE47-3AD8-662524CAF0B9}"/>
                </a:ext>
              </a:extLst>
            </p:cNvPr>
            <p:cNvSpPr/>
            <p:nvPr/>
          </p:nvSpPr>
          <p:spPr>
            <a:xfrm>
              <a:off x="13267891" y="3603703"/>
              <a:ext cx="1328318" cy="2578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2996AF91-BA3F-ECB0-8D8B-1078224E40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1"/>
            <a:stretch/>
          </p:blipFill>
          <p:spPr bwMode="auto">
            <a:xfrm>
              <a:off x="13725517" y="3611662"/>
              <a:ext cx="388498" cy="222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813334A4-62E7-68AA-1374-9031D60E49E2}"/>
                </a:ext>
              </a:extLst>
            </p:cNvPr>
            <p:cNvSpPr/>
            <p:nvPr/>
          </p:nvSpPr>
          <p:spPr>
            <a:xfrm>
              <a:off x="13269751" y="4057371"/>
              <a:ext cx="1328318" cy="2578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0E8C8478-BA20-2CFE-36B8-DD19B8CDE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9224" y="4078110"/>
              <a:ext cx="425652" cy="21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Grafik 29" descr="Schließen Silhouette">
            <a:extLst>
              <a:ext uri="{FF2B5EF4-FFF2-40B4-BE49-F238E27FC236}">
                <a16:creationId xmlns:a16="http://schemas.microsoft.com/office/drawing/2014/main" id="{0424AAB6-0CEF-FC4F-353B-31AC6326084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69065" y="3007992"/>
            <a:ext cx="214475" cy="2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2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Ein Bild, das Magenta, lila, violett, Konfetti enthält.&#10;&#10;Automatisch generierte Beschreibung">
            <a:extLst>
              <a:ext uri="{FF2B5EF4-FFF2-40B4-BE49-F238E27FC236}">
                <a16:creationId xmlns:a16="http://schemas.microsoft.com/office/drawing/2014/main" id="{3DD99A3B-B051-D4AA-4024-66DBB0A98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3923" r="29435"/>
          <a:stretch/>
        </p:blipFill>
        <p:spPr>
          <a:xfrm>
            <a:off x="-9054" y="0"/>
            <a:ext cx="12201053" cy="23064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9054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9"/>
            <a:ext cx="4741340" cy="1686189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736376"/>
            <a:ext cx="4660710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   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3416561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75163"/>
            <a:ext cx="162660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Infos</a:t>
            </a:r>
            <a:endParaRPr lang="de-DE" sz="1000" b="1"/>
          </a:p>
          <a:p>
            <a:endParaRPr lang="de-DE" sz="850" b="1"/>
          </a:p>
          <a:p>
            <a:r>
              <a:rPr lang="de-DE" sz="900" b="1"/>
              <a:t>Stadt: </a:t>
            </a:r>
            <a:r>
              <a:rPr lang="de-DE" sz="900"/>
              <a:t>32427 Minden</a:t>
            </a:r>
          </a:p>
          <a:p>
            <a:endParaRPr lang="de-DE" sz="900"/>
          </a:p>
          <a:p>
            <a:r>
              <a:rPr lang="de-DE" sz="900" b="1"/>
              <a:t>Straße: </a:t>
            </a:r>
            <a:r>
              <a:rPr lang="de-DE" sz="900"/>
              <a:t>Artilleriestraße 9</a:t>
            </a:r>
          </a:p>
          <a:p>
            <a:endParaRPr lang="de-DE" sz="900"/>
          </a:p>
          <a:p>
            <a:r>
              <a:rPr lang="de-DE" sz="900" b="1"/>
              <a:t>Kapazität:</a:t>
            </a:r>
            <a:r>
              <a:rPr lang="de-DE" sz="900"/>
              <a:t> 200 Personen</a:t>
            </a:r>
          </a:p>
          <a:p>
            <a:endParaRPr lang="de-DE" sz="850"/>
          </a:p>
          <a:p>
            <a:r>
              <a:rPr lang="de-DE" sz="850" b="1"/>
              <a:t>Preis: </a:t>
            </a:r>
            <a:r>
              <a:rPr lang="de-DE" sz="850"/>
              <a:t>1000 </a:t>
            </a:r>
            <a:r>
              <a:rPr lang="de-DE" sz="900" b="0" i="0">
                <a:solidFill>
                  <a:srgbClr val="040C28"/>
                </a:solidFill>
                <a:effectLst/>
                <a:highlight>
                  <a:srgbClr val="F6F7F8"/>
                </a:highlight>
                <a:latin typeface="Google Sans"/>
              </a:rPr>
              <a:t>€/h 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Größe: </a:t>
            </a:r>
            <a:r>
              <a:rPr lang="de-DE" sz="900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2 ha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Open Air: </a:t>
            </a:r>
            <a:r>
              <a:rPr lang="de-DE" sz="900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Ja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850" b="1">
                <a:highlight>
                  <a:srgbClr val="F6F7F8"/>
                </a:highlight>
              </a:rPr>
              <a:t>Mein Kalender:</a:t>
            </a:r>
          </a:p>
          <a:p>
            <a:endParaRPr lang="de-DE" sz="850" b="1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D263132-C73A-2EB0-8F21-9F7939CF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3"/>
          <a:stretch/>
        </p:blipFill>
        <p:spPr bwMode="auto">
          <a:xfrm>
            <a:off x="7812844" y="4846521"/>
            <a:ext cx="1446906" cy="123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733237D-2D6B-6A4A-5115-5BDB3604A035}"/>
              </a:ext>
            </a:extLst>
          </p:cNvPr>
          <p:cNvCxnSpPr/>
          <p:nvPr/>
        </p:nvCxnSpPr>
        <p:spPr>
          <a:xfrm>
            <a:off x="7821688" y="4625079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4E0C961C-D68A-0CEF-49E2-8B7D618AF3CD}"/>
              </a:ext>
            </a:extLst>
          </p:cNvPr>
          <p:cNvSpPr/>
          <p:nvPr/>
        </p:nvSpPr>
        <p:spPr>
          <a:xfrm>
            <a:off x="8502177" y="5424155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06227C3-59D0-C592-600A-1D919415853F}"/>
              </a:ext>
            </a:extLst>
          </p:cNvPr>
          <p:cNvSpPr/>
          <p:nvPr/>
        </p:nvSpPr>
        <p:spPr>
          <a:xfrm>
            <a:off x="8688696" y="5585105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8F50CA19-583D-69FF-F3F1-23E81DFB0BC7}"/>
              </a:ext>
            </a:extLst>
          </p:cNvPr>
          <p:cNvSpPr/>
          <p:nvPr/>
        </p:nvSpPr>
        <p:spPr>
          <a:xfrm>
            <a:off x="8122314" y="5741966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4CC2FE05-3B8B-2678-803B-686B0CEF24F0}"/>
              </a:ext>
            </a:extLst>
          </p:cNvPr>
          <p:cNvSpPr/>
          <p:nvPr/>
        </p:nvSpPr>
        <p:spPr>
          <a:xfrm>
            <a:off x="8880843" y="5426078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: abgerundete Ecken 51">
            <a:hlinkClick r:id="rId5" action="ppaction://hlinksldjump"/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7812844" y="6202779"/>
            <a:ext cx="1473439" cy="27058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  <p:pic>
        <p:nvPicPr>
          <p:cNvPr id="2" name="Picture 4" descr="Campus Minden | Hochschule Bielefeld (HSBI)">
            <a:extLst>
              <a:ext uri="{FF2B5EF4-FFF2-40B4-BE49-F238E27FC236}">
                <a16:creationId xmlns:a16="http://schemas.microsoft.com/office/drawing/2014/main" id="{9BEE56A9-6C2F-12D3-21D3-43931B688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55044" r="45289" b="36453"/>
          <a:stretch/>
        </p:blipFill>
        <p:spPr bwMode="auto">
          <a:xfrm>
            <a:off x="0" y="-59843"/>
            <a:ext cx="12201052" cy="2355625"/>
          </a:xfrm>
          <a:prstGeom prst="roundRect">
            <a:avLst>
              <a:gd name="adj" fmla="val 36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3036B3-285E-B745-05F5-6CCD8F06FDAD}"/>
              </a:ext>
            </a:extLst>
          </p:cNvPr>
          <p:cNvSpPr txBox="1">
            <a:spLocks/>
          </p:cNvSpPr>
          <p:nvPr/>
        </p:nvSpPr>
        <p:spPr>
          <a:xfrm>
            <a:off x="4964756" y="1426102"/>
            <a:ext cx="211843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Campus Minden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0850A0-1E33-4CFA-4E3D-AB3B53D68432}"/>
              </a:ext>
            </a:extLst>
          </p:cNvPr>
          <p:cNvSpPr txBox="1"/>
          <p:nvPr/>
        </p:nvSpPr>
        <p:spPr>
          <a:xfrm>
            <a:off x="4998876" y="1765099"/>
            <a:ext cx="1413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bg1"/>
                </a:solidFill>
              </a:rPr>
              <a:t>Minden</a:t>
            </a:r>
          </a:p>
        </p:txBody>
      </p:sp>
      <p:pic>
        <p:nvPicPr>
          <p:cNvPr id="4100" name="Picture 4" descr="Campus Minden | Hochschule Bielefeld (HSBI)">
            <a:extLst>
              <a:ext uri="{FF2B5EF4-FFF2-40B4-BE49-F238E27FC236}">
                <a16:creationId xmlns:a16="http://schemas.microsoft.com/office/drawing/2014/main" id="{DB35FC54-83DF-F3E9-981C-169BC119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1"/>
          <a:stretch/>
        </p:blipFill>
        <p:spPr bwMode="auto">
          <a:xfrm>
            <a:off x="2918346" y="507597"/>
            <a:ext cx="2009112" cy="1517589"/>
          </a:xfrm>
          <a:prstGeom prst="roundRect">
            <a:avLst>
              <a:gd name="adj" fmla="val 36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41CA1FE-E74D-4149-C406-378838A46A91}"/>
              </a:ext>
            </a:extLst>
          </p:cNvPr>
          <p:cNvSpPr/>
          <p:nvPr/>
        </p:nvSpPr>
        <p:spPr>
          <a:xfrm>
            <a:off x="8880848" y="5744124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A81051B4-F503-5E08-7B2E-FCEF4D999B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59523" y="4447628"/>
              <a:ext cx="4708121" cy="219050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9"/>
              </a:graphicData>
            </a:graphic>
          </p:graphicFrame>
        </mc:Choice>
        <mc:Fallback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A81051B4-F503-5E08-7B2E-FCEF4D999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9523" y="4447628"/>
                <a:ext cx="4708121" cy="219050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670C3B1-6C1E-3BF3-8C74-8B7427606123}"/>
              </a:ext>
            </a:extLst>
          </p:cNvPr>
          <p:cNvSpPr/>
          <p:nvPr/>
        </p:nvSpPr>
        <p:spPr>
          <a:xfrm>
            <a:off x="2951559" y="4462429"/>
            <a:ext cx="4708122" cy="1464909"/>
          </a:xfrm>
          <a:prstGeom prst="roundRect">
            <a:avLst>
              <a:gd name="adj" fmla="val 3280"/>
            </a:avLst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098CCC-F281-0330-4354-38563D6628C0}"/>
              </a:ext>
            </a:extLst>
          </p:cNvPr>
          <p:cNvSpPr/>
          <p:nvPr/>
        </p:nvSpPr>
        <p:spPr>
          <a:xfrm>
            <a:off x="2941093" y="5998361"/>
            <a:ext cx="4708121" cy="1279537"/>
          </a:xfrm>
          <a:prstGeom prst="roundRect">
            <a:avLst>
              <a:gd name="adj" fmla="val 21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A76D793-F3B7-5ACE-9E0F-3DCD0EBD6FAC}"/>
              </a:ext>
            </a:extLst>
          </p:cNvPr>
          <p:cNvGrpSpPr/>
          <p:nvPr/>
        </p:nvGrpSpPr>
        <p:grpSpPr>
          <a:xfrm>
            <a:off x="3193538" y="6205832"/>
            <a:ext cx="4198019" cy="677798"/>
            <a:chOff x="3061251" y="6226529"/>
            <a:chExt cx="4198019" cy="677798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AF0064FF-5613-C91A-6E5F-7C4F322BB334}"/>
                </a:ext>
              </a:extLst>
            </p:cNvPr>
            <p:cNvSpPr/>
            <p:nvPr/>
          </p:nvSpPr>
          <p:spPr>
            <a:xfrm>
              <a:off x="3061251" y="6226529"/>
              <a:ext cx="4198019" cy="6314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7A08FF98-5323-8E09-959D-03D6D3D0AB6E}"/>
                </a:ext>
              </a:extLst>
            </p:cNvPr>
            <p:cNvGrpSpPr/>
            <p:nvPr/>
          </p:nvGrpSpPr>
          <p:grpSpPr>
            <a:xfrm>
              <a:off x="3178088" y="6418122"/>
              <a:ext cx="824421" cy="486205"/>
              <a:chOff x="3230445" y="6585315"/>
              <a:chExt cx="836062" cy="511922"/>
            </a:xfrm>
            <a:solidFill>
              <a:srgbClr val="FABE00"/>
            </a:solidFill>
          </p:grpSpPr>
          <p:pic>
            <p:nvPicPr>
              <p:cNvPr id="17" name="Grafik 16" descr="Bewertung 3 Sterne mit einfarbiger Füllung">
                <a:extLst>
                  <a:ext uri="{FF2B5EF4-FFF2-40B4-BE49-F238E27FC236}">
                    <a16:creationId xmlns:a16="http://schemas.microsoft.com/office/drawing/2014/main" id="{0995DB67-3A75-F67A-7AB0-3AA09FEC3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30445" y="6585315"/>
                <a:ext cx="511922" cy="511922"/>
              </a:xfrm>
              <a:prstGeom prst="rect">
                <a:avLst/>
              </a:prstGeom>
            </p:spPr>
          </p:pic>
          <p:pic>
            <p:nvPicPr>
              <p:cNvPr id="21" name="Grafik 20" descr="Bewertung 3 Sterne mit einfarbiger Füllung">
                <a:extLst>
                  <a:ext uri="{FF2B5EF4-FFF2-40B4-BE49-F238E27FC236}">
                    <a16:creationId xmlns:a16="http://schemas.microsoft.com/office/drawing/2014/main" id="{2066BD39-1B14-C777-95DE-1492D91C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54585" y="6585315"/>
                <a:ext cx="511922" cy="511922"/>
              </a:xfrm>
              <a:prstGeom prst="rect">
                <a:avLst/>
              </a:prstGeom>
            </p:spPr>
          </p:pic>
        </p:grp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24486673-779B-3867-3DD6-CD006831B5EF}"/>
                </a:ext>
              </a:extLst>
            </p:cNvPr>
            <p:cNvSpPr/>
            <p:nvPr/>
          </p:nvSpPr>
          <p:spPr>
            <a:xfrm>
              <a:off x="3128210" y="6346203"/>
              <a:ext cx="179951" cy="15378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Grafik 38" descr="Büromitarbeiter mit einfarbiger Füllung">
              <a:extLst>
                <a:ext uri="{FF2B5EF4-FFF2-40B4-BE49-F238E27FC236}">
                  <a16:creationId xmlns:a16="http://schemas.microsoft.com/office/drawing/2014/main" id="{DA31EB60-34BD-4023-FF5F-82982A57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60120" y="6356484"/>
              <a:ext cx="119082" cy="121946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D6629873-2771-1E58-5EF6-C5A63F9F8E54}"/>
                </a:ext>
              </a:extLst>
            </p:cNvPr>
            <p:cNvSpPr txBox="1"/>
            <p:nvPr/>
          </p:nvSpPr>
          <p:spPr>
            <a:xfrm>
              <a:off x="3316729" y="6303663"/>
              <a:ext cx="973964" cy="14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b="1"/>
                <a:t>Peter Müller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2C53D55-0294-5A45-7F8E-1B47D6087FCA}"/>
                </a:ext>
              </a:extLst>
            </p:cNvPr>
            <p:cNvCxnSpPr>
              <a:cxnSpLocks/>
            </p:cNvCxnSpPr>
            <p:nvPr/>
          </p:nvCxnSpPr>
          <p:spPr>
            <a:xfrm>
              <a:off x="4123856" y="6337307"/>
              <a:ext cx="0" cy="418085"/>
            </a:xfrm>
            <a:prstGeom prst="line">
              <a:avLst/>
            </a:prstGeom>
            <a:ln w="3175">
              <a:solidFill>
                <a:srgbClr val="AEAE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D13CB4B-957E-B036-A08F-D114021B065B}"/>
                </a:ext>
              </a:extLst>
            </p:cNvPr>
            <p:cNvSpPr txBox="1"/>
            <p:nvPr/>
          </p:nvSpPr>
          <p:spPr>
            <a:xfrm>
              <a:off x="4171562" y="6300139"/>
              <a:ext cx="3087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err="1"/>
                <a:t>Lorem</a:t>
              </a:r>
              <a:r>
                <a:rPr lang="de-DE" sz="700"/>
                <a:t> </a:t>
              </a:r>
              <a:r>
                <a:rPr lang="de-DE" sz="700" err="1"/>
                <a:t>ipsum</a:t>
              </a:r>
              <a:r>
                <a:rPr lang="de-DE" sz="700"/>
                <a:t> </a:t>
              </a:r>
              <a:r>
                <a:rPr lang="de-DE" sz="700" err="1"/>
                <a:t>dolor</a:t>
              </a:r>
              <a:r>
                <a:rPr lang="de-DE" sz="700"/>
                <a:t> </a:t>
              </a:r>
              <a:r>
                <a:rPr lang="de-DE" sz="700" err="1"/>
                <a:t>sit</a:t>
              </a:r>
              <a:r>
                <a:rPr lang="de-DE" sz="700"/>
                <a:t> </a:t>
              </a:r>
              <a:r>
                <a:rPr lang="de-DE" sz="700" err="1"/>
                <a:t>amet</a:t>
              </a:r>
              <a:r>
                <a:rPr lang="de-DE" sz="700"/>
                <a:t>, </a:t>
              </a:r>
              <a:r>
                <a:rPr lang="de-DE" sz="700" err="1"/>
                <a:t>consetetur</a:t>
              </a:r>
              <a:r>
                <a:rPr lang="de-DE" sz="700"/>
                <a:t> </a:t>
              </a:r>
              <a:r>
                <a:rPr lang="de-DE" sz="700" err="1"/>
                <a:t>sadipscing</a:t>
              </a:r>
              <a:r>
                <a:rPr lang="de-DE" sz="700"/>
                <a:t> </a:t>
              </a:r>
              <a:r>
                <a:rPr lang="de-DE" sz="700" err="1"/>
                <a:t>elitr</a:t>
              </a:r>
              <a:r>
                <a:rPr lang="de-DE" sz="700"/>
                <a:t>, sed </a:t>
              </a:r>
              <a:r>
                <a:rPr lang="de-DE" sz="700" err="1"/>
                <a:t>diam</a:t>
              </a:r>
              <a:r>
                <a:rPr lang="de-DE" sz="700"/>
                <a:t> </a:t>
              </a:r>
              <a:r>
                <a:rPr lang="de-DE" sz="700" err="1"/>
                <a:t>nonumy</a:t>
              </a:r>
              <a:r>
                <a:rPr lang="de-DE" sz="700"/>
                <a:t> </a:t>
              </a:r>
              <a:r>
                <a:rPr lang="de-DE" sz="700" err="1"/>
                <a:t>eirmod</a:t>
              </a:r>
              <a:r>
                <a:rPr lang="de-DE" sz="700"/>
                <a:t> </a:t>
              </a:r>
              <a:r>
                <a:rPr lang="de-DE" sz="700" err="1"/>
                <a:t>tempor</a:t>
              </a:r>
              <a:r>
                <a:rPr lang="de-DE" sz="700"/>
                <a:t> </a:t>
              </a:r>
              <a:r>
                <a:rPr lang="de-DE" sz="700" err="1"/>
                <a:t>invidunt</a:t>
              </a:r>
              <a:r>
                <a:rPr lang="de-DE" sz="700"/>
                <a:t> </a:t>
              </a:r>
              <a:r>
                <a:rPr lang="de-DE" sz="700" err="1"/>
                <a:t>ut</a:t>
              </a:r>
              <a:r>
                <a:rPr lang="de-DE" sz="700"/>
                <a:t> </a:t>
              </a:r>
              <a:r>
                <a:rPr lang="de-DE" sz="700" err="1"/>
                <a:t>labore</a:t>
              </a:r>
              <a:r>
                <a:rPr lang="de-DE" sz="700"/>
                <a:t> et </a:t>
              </a:r>
              <a:r>
                <a:rPr lang="de-DE" sz="700" err="1"/>
                <a:t>dolore</a:t>
              </a:r>
              <a:r>
                <a:rPr lang="de-DE" sz="700"/>
                <a:t> magna </a:t>
              </a:r>
              <a:r>
                <a:rPr lang="de-DE" sz="700" err="1"/>
                <a:t>aliquyam</a:t>
              </a:r>
              <a:r>
                <a:rPr lang="de-DE" sz="700"/>
                <a:t> erat, sed </a:t>
              </a:r>
              <a:r>
                <a:rPr lang="de-DE" sz="700" err="1"/>
                <a:t>diam</a:t>
              </a:r>
              <a:r>
                <a:rPr lang="de-DE" sz="700"/>
                <a:t> </a:t>
              </a:r>
              <a:r>
                <a:rPr lang="de-DE" sz="700" err="1"/>
                <a:t>voluptua</a:t>
              </a:r>
              <a:r>
                <a:rPr lang="de-DE" sz="700"/>
                <a:t>. At </a:t>
              </a:r>
              <a:r>
                <a:rPr lang="de-DE" sz="700" err="1"/>
                <a:t>vero</a:t>
              </a:r>
              <a:r>
                <a:rPr lang="de-DE" sz="700"/>
                <a:t> </a:t>
              </a:r>
              <a:r>
                <a:rPr lang="de-DE" sz="700" err="1"/>
                <a:t>eos</a:t>
              </a:r>
              <a:r>
                <a:rPr lang="de-DE" sz="700"/>
                <a:t> et </a:t>
              </a:r>
              <a:r>
                <a:rPr lang="de-DE" sz="700" err="1"/>
                <a:t>accusam</a:t>
              </a:r>
              <a:r>
                <a:rPr lang="de-DE" sz="700"/>
                <a:t> et </a:t>
              </a:r>
              <a:r>
                <a:rPr lang="de-DE" sz="700" err="1"/>
                <a:t>justo</a:t>
              </a:r>
              <a:r>
                <a:rPr lang="de-DE" sz="700"/>
                <a:t> </a:t>
              </a:r>
              <a:r>
                <a:rPr lang="de-DE" sz="700" err="1"/>
                <a:t>duo</a:t>
              </a:r>
              <a:r>
                <a:rPr lang="de-DE" sz="700"/>
                <a:t> </a:t>
              </a:r>
              <a:r>
                <a:rPr lang="de-DE" sz="700" err="1"/>
                <a:t>dolores</a:t>
              </a:r>
              <a:r>
                <a:rPr lang="de-DE" sz="700"/>
                <a:t> et </a:t>
              </a:r>
              <a:r>
                <a:rPr lang="de-DE" sz="700" err="1"/>
                <a:t>ea</a:t>
              </a:r>
              <a:r>
                <a:rPr lang="de-DE" sz="700"/>
                <a:t> </a:t>
              </a:r>
              <a:r>
                <a:rPr lang="de-DE" sz="700" err="1"/>
                <a:t>rebum</a:t>
              </a:r>
              <a:r>
                <a:rPr lang="de-DE" sz="700"/>
                <a:t>. Stet </a:t>
              </a:r>
              <a:r>
                <a:rPr lang="de-DE" sz="700" err="1"/>
                <a:t>clita</a:t>
              </a:r>
              <a:r>
                <a:rPr lang="de-DE" sz="700"/>
                <a:t> </a:t>
              </a:r>
              <a:r>
                <a:rPr lang="de-DE" sz="700" err="1"/>
                <a:t>kasd</a:t>
              </a:r>
              <a:r>
                <a:rPr lang="de-DE" sz="700"/>
                <a:t> </a:t>
              </a:r>
              <a:r>
                <a:rPr lang="de-DE" sz="700" err="1"/>
                <a:t>gubergren</a:t>
              </a:r>
              <a:r>
                <a:rPr lang="de-DE" sz="700"/>
                <a:t>, </a:t>
              </a:r>
              <a:r>
                <a:rPr lang="de-DE" sz="700" err="1"/>
                <a:t>no</a:t>
              </a:r>
              <a:r>
                <a:rPr lang="de-DE" sz="700"/>
                <a:t> </a:t>
              </a:r>
              <a:r>
                <a:rPr lang="de-DE" sz="700" err="1"/>
                <a:t>sea</a:t>
              </a:r>
              <a:r>
                <a:rPr lang="de-DE" sz="700"/>
                <a:t> </a:t>
              </a:r>
              <a:r>
                <a:rPr lang="de-DE" sz="700" err="1"/>
                <a:t>takimata</a:t>
              </a:r>
              <a:r>
                <a:rPr lang="de-DE" sz="700"/>
                <a:t> sanctus </a:t>
              </a:r>
              <a:r>
                <a:rPr lang="de-DE" sz="700" err="1"/>
                <a:t>est</a:t>
              </a:r>
              <a:r>
                <a:rPr lang="de-DE" sz="700"/>
                <a:t> </a:t>
              </a:r>
              <a:r>
                <a:rPr lang="de-DE" sz="700" err="1"/>
                <a:t>Lorem</a:t>
              </a:r>
              <a:r>
                <a:rPr lang="de-DE" sz="700"/>
                <a:t> </a:t>
              </a:r>
              <a:r>
                <a:rPr lang="de-DE" sz="700" err="1"/>
                <a:t>ipsum</a:t>
              </a:r>
              <a:r>
                <a:rPr lang="de-DE" sz="700"/>
                <a:t> </a:t>
              </a:r>
              <a:r>
                <a:rPr lang="de-DE" sz="700" err="1"/>
                <a:t>dolor</a:t>
              </a:r>
              <a:r>
                <a:rPr lang="de-DE" sz="700"/>
                <a:t> </a:t>
              </a:r>
              <a:r>
                <a:rPr lang="de-DE" sz="700" err="1"/>
                <a:t>sit</a:t>
              </a:r>
              <a:r>
                <a:rPr lang="de-DE" sz="700"/>
                <a:t> </a:t>
              </a:r>
              <a:r>
                <a:rPr lang="de-DE" sz="700" err="1"/>
                <a:t>amet</a:t>
              </a:r>
              <a:r>
                <a:rPr lang="de-DE" sz="700"/>
                <a:t>…</a:t>
              </a:r>
              <a:endParaRPr lang="de-DE" sz="600"/>
            </a:p>
          </p:txBody>
        </p:sp>
      </p:grpSp>
      <p:pic>
        <p:nvPicPr>
          <p:cNvPr id="61" name="Grafik 60" descr="Caretzeichen nach unten mit einfarbiger Füllung">
            <a:extLst>
              <a:ext uri="{FF2B5EF4-FFF2-40B4-BE49-F238E27FC236}">
                <a16:creationId xmlns:a16="http://schemas.microsoft.com/office/drawing/2014/main" id="{2DF355A3-2C6A-FB1A-C1D8-2EB757F1B0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2940422" y="6435663"/>
            <a:ext cx="185443" cy="185443"/>
          </a:xfrm>
          <a:prstGeom prst="rect">
            <a:avLst/>
          </a:prstGeom>
        </p:spPr>
      </p:pic>
      <p:pic>
        <p:nvPicPr>
          <p:cNvPr id="63" name="Grafik 62" descr="Caretzeichen nach oben mit einfarbiger Füllung">
            <a:extLst>
              <a:ext uri="{FF2B5EF4-FFF2-40B4-BE49-F238E27FC236}">
                <a16:creationId xmlns:a16="http://schemas.microsoft.com/office/drawing/2014/main" id="{41C3E64E-2F55-C8B4-9BC8-54A60D0E11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7434780" y="6430144"/>
            <a:ext cx="185443" cy="185443"/>
          </a:xfrm>
          <a:prstGeom prst="rect">
            <a:avLst/>
          </a:prstGeom>
        </p:spPr>
      </p:pic>
      <p:sp>
        <p:nvSpPr>
          <p:cNvPr id="4096" name="Textfeld 4095">
            <a:extLst>
              <a:ext uri="{FF2B5EF4-FFF2-40B4-BE49-F238E27FC236}">
                <a16:creationId xmlns:a16="http://schemas.microsoft.com/office/drawing/2014/main" id="{F52522F1-7B0A-9695-701C-D480803205AC}"/>
              </a:ext>
            </a:extLst>
          </p:cNvPr>
          <p:cNvSpPr txBox="1"/>
          <p:nvPr/>
        </p:nvSpPr>
        <p:spPr>
          <a:xfrm>
            <a:off x="3029908" y="5982461"/>
            <a:ext cx="156954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Bewertungen: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BCB01E-2EEB-C269-0FA7-FB4343B0563E}"/>
              </a:ext>
            </a:extLst>
          </p:cNvPr>
          <p:cNvGrpSpPr/>
          <p:nvPr/>
        </p:nvGrpSpPr>
        <p:grpSpPr>
          <a:xfrm>
            <a:off x="8932576" y="2720472"/>
            <a:ext cx="294648" cy="321050"/>
            <a:chOff x="619177" y="-740661"/>
            <a:chExt cx="525646" cy="51688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6DD7CD0-10C4-093E-F6C3-1DADB83A8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45EEEF2-ED23-7590-9A1E-99EA21DAC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10" name="Grafik 9" descr="Lesezeichen Silhouette">
            <a:extLst>
              <a:ext uri="{FF2B5EF4-FFF2-40B4-BE49-F238E27FC236}">
                <a16:creationId xmlns:a16="http://schemas.microsoft.com/office/drawing/2014/main" id="{556F506A-BF80-B109-7A93-E9F4C20389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93253" y="2759577"/>
            <a:ext cx="173294" cy="173294"/>
          </a:xfrm>
          <a:prstGeom prst="rect">
            <a:avLst/>
          </a:prstGeom>
        </p:spPr>
      </p:pic>
      <p:pic>
        <p:nvPicPr>
          <p:cNvPr id="13" name="Grafik 12" descr="Lesezeichen mit einfarbiger Füllung">
            <a:extLst>
              <a:ext uri="{FF2B5EF4-FFF2-40B4-BE49-F238E27FC236}">
                <a16:creationId xmlns:a16="http://schemas.microsoft.com/office/drawing/2014/main" id="{7F197630-4530-725D-8D39-F7AFD7E09E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95895" y="275775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D8D4A60-F216-0F5F-5C49-B9A9730455E8}"/>
              </a:ext>
            </a:extLst>
          </p:cNvPr>
          <p:cNvGrpSpPr/>
          <p:nvPr/>
        </p:nvGrpSpPr>
        <p:grpSpPr>
          <a:xfrm>
            <a:off x="6971395" y="1369434"/>
            <a:ext cx="824421" cy="486205"/>
            <a:chOff x="3462775" y="6549825"/>
            <a:chExt cx="824421" cy="486205"/>
          </a:xfrm>
        </p:grpSpPr>
        <p:pic>
          <p:nvPicPr>
            <p:cNvPr id="14" name="Grafik 13" descr="Bewertung 3 Sterne mit einfarbiger Füllung">
              <a:extLst>
                <a:ext uri="{FF2B5EF4-FFF2-40B4-BE49-F238E27FC236}">
                  <a16:creationId xmlns:a16="http://schemas.microsoft.com/office/drawing/2014/main" id="{71E03ABC-56D8-9DA0-068C-42E6542B2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15" name="Grafik 14" descr="Bewertung 3 Sterne mit einfarbiger Füllung">
              <a:extLst>
                <a:ext uri="{FF2B5EF4-FFF2-40B4-BE49-F238E27FC236}">
                  <a16:creationId xmlns:a16="http://schemas.microsoft.com/office/drawing/2014/main" id="{C9B156B9-F637-3FB2-C679-B4AF82A9F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sp>
        <p:nvSpPr>
          <p:cNvPr id="33" name="Rechteck: abgerundete Ecken 32">
            <a:hlinkClick r:id="rId24" action="ppaction://hlinksldjump"/>
            <a:extLst>
              <a:ext uri="{FF2B5EF4-FFF2-40B4-BE49-F238E27FC236}">
                <a16:creationId xmlns:a16="http://schemas.microsoft.com/office/drawing/2014/main" id="{22299EE6-7CD3-5F91-F300-CB2C7C3E503A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Grafik 37" descr="Start Silhouette">
            <a:hlinkClick r:id="rId24" action="ppaction://hlinksldjump"/>
            <a:extLst>
              <a:ext uri="{FF2B5EF4-FFF2-40B4-BE49-F238E27FC236}">
                <a16:creationId xmlns:a16="http://schemas.microsoft.com/office/drawing/2014/main" id="{408DF4F1-D1F8-55DA-8B3F-61F6CCAB76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42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Ein Bild, das Magenta, lila, violett, Konfetti enthält.&#10;&#10;Automatisch generierte Beschreibung">
            <a:extLst>
              <a:ext uri="{FF2B5EF4-FFF2-40B4-BE49-F238E27FC236}">
                <a16:creationId xmlns:a16="http://schemas.microsoft.com/office/drawing/2014/main" id="{3DD99A3B-B051-D4AA-4024-66DBB0A98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3923" r="29435"/>
          <a:stretch/>
        </p:blipFill>
        <p:spPr>
          <a:xfrm>
            <a:off x="-9054" y="0"/>
            <a:ext cx="12201053" cy="23064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9054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9"/>
            <a:ext cx="4741340" cy="1686189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736376"/>
            <a:ext cx="4660710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2928766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75163"/>
            <a:ext cx="1626602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Infos</a:t>
            </a:r>
            <a:endParaRPr lang="de-DE" sz="1000" b="1"/>
          </a:p>
          <a:p>
            <a:endParaRPr lang="de-DE" sz="850" b="1"/>
          </a:p>
          <a:p>
            <a:r>
              <a:rPr lang="de-DE" sz="900" b="1"/>
              <a:t>Region: </a:t>
            </a:r>
            <a:r>
              <a:rPr lang="de-DE" sz="900"/>
              <a:t>32427 Minden</a:t>
            </a:r>
          </a:p>
          <a:p>
            <a:endParaRPr lang="de-DE" sz="900"/>
          </a:p>
          <a:p>
            <a:r>
              <a:rPr lang="de-DE" sz="900" b="1"/>
              <a:t>Kategorie: </a:t>
            </a:r>
            <a:r>
              <a:rPr lang="de-DE" sz="900"/>
              <a:t>Techno</a:t>
            </a:r>
          </a:p>
          <a:p>
            <a:endParaRPr lang="de-DE" sz="850"/>
          </a:p>
          <a:p>
            <a:r>
              <a:rPr lang="de-DE" sz="850" b="1"/>
              <a:t>Erfahrung: </a:t>
            </a:r>
            <a:r>
              <a:rPr lang="de-DE" sz="850"/>
              <a:t>10 Jahre</a:t>
            </a:r>
          </a:p>
          <a:p>
            <a:endParaRPr lang="de-DE" sz="850"/>
          </a:p>
          <a:p>
            <a:r>
              <a:rPr lang="de-DE" sz="850" b="1"/>
              <a:t>Preis: </a:t>
            </a:r>
            <a:r>
              <a:rPr lang="de-DE" sz="850"/>
              <a:t>100 </a:t>
            </a:r>
            <a:r>
              <a:rPr lang="de-DE" sz="900" b="0" i="0">
                <a:solidFill>
                  <a:srgbClr val="040C28"/>
                </a:solidFill>
                <a:effectLst/>
                <a:highlight>
                  <a:srgbClr val="F6F7F8"/>
                </a:highlight>
                <a:latin typeface="Google Sans"/>
              </a:rPr>
              <a:t>€/h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Mein Kalender:</a:t>
            </a:r>
          </a:p>
          <a:p>
            <a:endParaRPr lang="de-DE" sz="900" b="0" i="0">
              <a:solidFill>
                <a:srgbClr val="040C28"/>
              </a:solidFill>
              <a:effectLst/>
              <a:highlight>
                <a:srgbClr val="F6F7F8"/>
              </a:highlight>
              <a:latin typeface="Google Sans"/>
            </a:endParaRP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850" b="1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D263132-C73A-2EB0-8F21-9F7939CF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3"/>
          <a:stretch/>
        </p:blipFill>
        <p:spPr bwMode="auto">
          <a:xfrm>
            <a:off x="7812844" y="4297884"/>
            <a:ext cx="1446906" cy="123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733237D-2D6B-6A4A-5115-5BDB3604A035}"/>
              </a:ext>
            </a:extLst>
          </p:cNvPr>
          <p:cNvCxnSpPr/>
          <p:nvPr/>
        </p:nvCxnSpPr>
        <p:spPr>
          <a:xfrm>
            <a:off x="7821688" y="4060538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4E0C961C-D68A-0CEF-49E2-8B7D618AF3CD}"/>
              </a:ext>
            </a:extLst>
          </p:cNvPr>
          <p:cNvSpPr/>
          <p:nvPr/>
        </p:nvSpPr>
        <p:spPr>
          <a:xfrm>
            <a:off x="8502177" y="4875518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06227C3-59D0-C592-600A-1D919415853F}"/>
              </a:ext>
            </a:extLst>
          </p:cNvPr>
          <p:cNvSpPr/>
          <p:nvPr/>
        </p:nvSpPr>
        <p:spPr>
          <a:xfrm>
            <a:off x="8688696" y="5036468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8F50CA19-583D-69FF-F3F1-23E81DFB0BC7}"/>
              </a:ext>
            </a:extLst>
          </p:cNvPr>
          <p:cNvSpPr/>
          <p:nvPr/>
        </p:nvSpPr>
        <p:spPr>
          <a:xfrm>
            <a:off x="8122314" y="5193329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4CC2FE05-3B8B-2678-803B-686B0CEF24F0}"/>
              </a:ext>
            </a:extLst>
          </p:cNvPr>
          <p:cNvSpPr/>
          <p:nvPr/>
        </p:nvSpPr>
        <p:spPr>
          <a:xfrm>
            <a:off x="8880843" y="4877441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: abgerundete Ecken 51">
            <a:hlinkClick r:id="rId6" action="ppaction://hlinksldjump"/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7812844" y="5677477"/>
            <a:ext cx="1473439" cy="27058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  <p:pic>
        <p:nvPicPr>
          <p:cNvPr id="2" name="Picture 4" descr="Campus Minden | Hochschule Bielefeld (HSBI)">
            <a:extLst>
              <a:ext uri="{FF2B5EF4-FFF2-40B4-BE49-F238E27FC236}">
                <a16:creationId xmlns:a16="http://schemas.microsoft.com/office/drawing/2014/main" id="{9BEE56A9-6C2F-12D3-21D3-43931B688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55044" r="45289" b="36453"/>
          <a:stretch/>
        </p:blipFill>
        <p:spPr bwMode="auto">
          <a:xfrm>
            <a:off x="0" y="-59843"/>
            <a:ext cx="12201052" cy="2355625"/>
          </a:xfrm>
          <a:prstGeom prst="roundRect">
            <a:avLst>
              <a:gd name="adj" fmla="val 36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41CA1FE-E74D-4149-C406-378838A46A91}"/>
              </a:ext>
            </a:extLst>
          </p:cNvPr>
          <p:cNvSpPr/>
          <p:nvPr/>
        </p:nvSpPr>
        <p:spPr>
          <a:xfrm>
            <a:off x="8880848" y="5195487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3306ABE-8523-F46C-4531-3B3F1E3D657D}"/>
              </a:ext>
            </a:extLst>
          </p:cNvPr>
          <p:cNvSpPr/>
          <p:nvPr/>
        </p:nvSpPr>
        <p:spPr>
          <a:xfrm>
            <a:off x="2918353" y="4422566"/>
            <a:ext cx="2347826" cy="121778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2" descr="DJ mixing tracks on a mixer in a nightclub">
            <a:extLst>
              <a:ext uri="{FF2B5EF4-FFF2-40B4-BE49-F238E27FC236}">
                <a16:creationId xmlns:a16="http://schemas.microsoft.com/office/drawing/2014/main" id="{DEA13F84-EBE4-133B-CEDC-04DC3E32C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48" t="75796" r="47375" b="16179"/>
          <a:stretch/>
        </p:blipFill>
        <p:spPr bwMode="auto">
          <a:xfrm>
            <a:off x="-1" y="-108796"/>
            <a:ext cx="12210107" cy="2415268"/>
          </a:xfrm>
          <a:prstGeom prst="roundRect">
            <a:avLst>
              <a:gd name="adj" fmla="val 34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3036B3-285E-B745-05F5-6CCD8F06FDAD}"/>
              </a:ext>
            </a:extLst>
          </p:cNvPr>
          <p:cNvSpPr txBox="1">
            <a:spLocks/>
          </p:cNvSpPr>
          <p:nvPr/>
        </p:nvSpPr>
        <p:spPr>
          <a:xfrm>
            <a:off x="4964756" y="1426102"/>
            <a:ext cx="211843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DJ BLACK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0850A0-1E33-4CFA-4E3D-AB3B53D68432}"/>
              </a:ext>
            </a:extLst>
          </p:cNvPr>
          <p:cNvSpPr txBox="1"/>
          <p:nvPr/>
        </p:nvSpPr>
        <p:spPr>
          <a:xfrm>
            <a:off x="4998876" y="1765099"/>
            <a:ext cx="1413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bg1"/>
                </a:solidFill>
              </a:rPr>
              <a:t>Minden</a:t>
            </a:r>
          </a:p>
        </p:txBody>
      </p:sp>
      <p:pic>
        <p:nvPicPr>
          <p:cNvPr id="5122" name="Picture 2" descr="DJ mixing tracks on a mixer in a nightclub">
            <a:extLst>
              <a:ext uri="{FF2B5EF4-FFF2-40B4-BE49-F238E27FC236}">
                <a16:creationId xmlns:a16="http://schemas.microsoft.com/office/drawing/2014/main" id="{507A4F88-3775-FA22-03E2-1650777DD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6"/>
          <a:stretch/>
        </p:blipFill>
        <p:spPr bwMode="auto">
          <a:xfrm>
            <a:off x="2905717" y="490104"/>
            <a:ext cx="2021741" cy="1535082"/>
          </a:xfrm>
          <a:prstGeom prst="roundRect">
            <a:avLst>
              <a:gd name="adj" fmla="val 34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474C823-ED1E-DC8E-C65B-9FD4194DD5F4}"/>
              </a:ext>
            </a:extLst>
          </p:cNvPr>
          <p:cNvSpPr/>
          <p:nvPr/>
        </p:nvSpPr>
        <p:spPr>
          <a:xfrm>
            <a:off x="2941093" y="5728016"/>
            <a:ext cx="4708121" cy="1279537"/>
          </a:xfrm>
          <a:prstGeom prst="roundRect">
            <a:avLst>
              <a:gd name="adj" fmla="val 21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216656-E92A-2742-887A-477DEF22DED8}"/>
              </a:ext>
            </a:extLst>
          </p:cNvPr>
          <p:cNvGrpSpPr/>
          <p:nvPr/>
        </p:nvGrpSpPr>
        <p:grpSpPr>
          <a:xfrm>
            <a:off x="3193538" y="5935487"/>
            <a:ext cx="4198019" cy="677798"/>
            <a:chOff x="3061251" y="6226529"/>
            <a:chExt cx="4198019" cy="677798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FC4A7F2C-A7D5-AB60-DDEE-D01084CB5653}"/>
                </a:ext>
              </a:extLst>
            </p:cNvPr>
            <p:cNvSpPr/>
            <p:nvPr/>
          </p:nvSpPr>
          <p:spPr>
            <a:xfrm>
              <a:off x="3061251" y="6226529"/>
              <a:ext cx="4198019" cy="6314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33B6803-545B-D3FF-1AE7-64E4A51A0F61}"/>
                </a:ext>
              </a:extLst>
            </p:cNvPr>
            <p:cNvGrpSpPr/>
            <p:nvPr/>
          </p:nvGrpSpPr>
          <p:grpSpPr>
            <a:xfrm>
              <a:off x="3178088" y="6418122"/>
              <a:ext cx="824421" cy="486205"/>
              <a:chOff x="3230445" y="6585315"/>
              <a:chExt cx="836062" cy="511922"/>
            </a:xfrm>
            <a:solidFill>
              <a:srgbClr val="FABE00"/>
            </a:solidFill>
          </p:grpSpPr>
          <p:pic>
            <p:nvPicPr>
              <p:cNvPr id="18" name="Grafik 17" descr="Bewertung 3 Sterne mit einfarbiger Füllung">
                <a:extLst>
                  <a:ext uri="{FF2B5EF4-FFF2-40B4-BE49-F238E27FC236}">
                    <a16:creationId xmlns:a16="http://schemas.microsoft.com/office/drawing/2014/main" id="{C96125D0-3EE7-0D31-2AA4-E5D3E981E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30445" y="6585315"/>
                <a:ext cx="511922" cy="511922"/>
              </a:xfrm>
              <a:prstGeom prst="rect">
                <a:avLst/>
              </a:prstGeom>
            </p:spPr>
          </p:pic>
          <p:pic>
            <p:nvPicPr>
              <p:cNvPr id="19" name="Grafik 18" descr="Bewertung 3 Sterne mit einfarbiger Füllung">
                <a:extLst>
                  <a:ext uri="{FF2B5EF4-FFF2-40B4-BE49-F238E27FC236}">
                    <a16:creationId xmlns:a16="http://schemas.microsoft.com/office/drawing/2014/main" id="{452A2200-E9CD-0833-D835-A51D7C373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54585" y="6585315"/>
                <a:ext cx="511922" cy="511922"/>
              </a:xfrm>
              <a:prstGeom prst="rect">
                <a:avLst/>
              </a:prstGeom>
            </p:spPr>
          </p:pic>
        </p:grp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F0F6B626-E098-EE87-8C03-7861EA3B77BE}"/>
                </a:ext>
              </a:extLst>
            </p:cNvPr>
            <p:cNvSpPr/>
            <p:nvPr/>
          </p:nvSpPr>
          <p:spPr>
            <a:xfrm>
              <a:off x="3128210" y="6346203"/>
              <a:ext cx="179951" cy="15378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Büromitarbeiter mit einfarbiger Füllung">
              <a:extLst>
                <a:ext uri="{FF2B5EF4-FFF2-40B4-BE49-F238E27FC236}">
                  <a16:creationId xmlns:a16="http://schemas.microsoft.com/office/drawing/2014/main" id="{B3BD55ED-E811-62BE-B53D-1246B510F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0120" y="6356484"/>
              <a:ext cx="119082" cy="121946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AD58D6A-9EA2-F7A9-B035-61DB4961D602}"/>
                </a:ext>
              </a:extLst>
            </p:cNvPr>
            <p:cNvSpPr txBox="1"/>
            <p:nvPr/>
          </p:nvSpPr>
          <p:spPr>
            <a:xfrm>
              <a:off x="3316729" y="6303663"/>
              <a:ext cx="973964" cy="14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b="1"/>
                <a:t>Peter Müller</a:t>
              </a: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41561117-F47A-C4B1-2031-067976D9DCA1}"/>
                </a:ext>
              </a:extLst>
            </p:cNvPr>
            <p:cNvCxnSpPr>
              <a:cxnSpLocks/>
            </p:cNvCxnSpPr>
            <p:nvPr/>
          </p:nvCxnSpPr>
          <p:spPr>
            <a:xfrm>
              <a:off x="4123856" y="6337307"/>
              <a:ext cx="0" cy="418085"/>
            </a:xfrm>
            <a:prstGeom prst="line">
              <a:avLst/>
            </a:prstGeom>
            <a:ln w="3175">
              <a:solidFill>
                <a:srgbClr val="AEAE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C48301-2BA7-8123-B6A9-A13D6EACF6F6}"/>
                </a:ext>
              </a:extLst>
            </p:cNvPr>
            <p:cNvSpPr txBox="1"/>
            <p:nvPr/>
          </p:nvSpPr>
          <p:spPr>
            <a:xfrm>
              <a:off x="4171562" y="6300139"/>
              <a:ext cx="3087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err="1"/>
                <a:t>Lorem</a:t>
              </a:r>
              <a:r>
                <a:rPr lang="de-DE" sz="700"/>
                <a:t> </a:t>
              </a:r>
              <a:r>
                <a:rPr lang="de-DE" sz="700" err="1"/>
                <a:t>ipsum</a:t>
              </a:r>
              <a:r>
                <a:rPr lang="de-DE" sz="700"/>
                <a:t> </a:t>
              </a:r>
              <a:r>
                <a:rPr lang="de-DE" sz="700" err="1"/>
                <a:t>dolor</a:t>
              </a:r>
              <a:r>
                <a:rPr lang="de-DE" sz="700"/>
                <a:t> </a:t>
              </a:r>
              <a:r>
                <a:rPr lang="de-DE" sz="700" err="1"/>
                <a:t>sit</a:t>
              </a:r>
              <a:r>
                <a:rPr lang="de-DE" sz="700"/>
                <a:t> </a:t>
              </a:r>
              <a:r>
                <a:rPr lang="de-DE" sz="700" err="1"/>
                <a:t>amet</a:t>
              </a:r>
              <a:r>
                <a:rPr lang="de-DE" sz="700"/>
                <a:t>, </a:t>
              </a:r>
              <a:r>
                <a:rPr lang="de-DE" sz="700" err="1"/>
                <a:t>consetetur</a:t>
              </a:r>
              <a:r>
                <a:rPr lang="de-DE" sz="700"/>
                <a:t> </a:t>
              </a:r>
              <a:r>
                <a:rPr lang="de-DE" sz="700" err="1"/>
                <a:t>sadipscing</a:t>
              </a:r>
              <a:r>
                <a:rPr lang="de-DE" sz="700"/>
                <a:t> </a:t>
              </a:r>
              <a:r>
                <a:rPr lang="de-DE" sz="700" err="1"/>
                <a:t>elitr</a:t>
              </a:r>
              <a:r>
                <a:rPr lang="de-DE" sz="700"/>
                <a:t>, sed </a:t>
              </a:r>
              <a:r>
                <a:rPr lang="de-DE" sz="700" err="1"/>
                <a:t>diam</a:t>
              </a:r>
              <a:r>
                <a:rPr lang="de-DE" sz="700"/>
                <a:t> </a:t>
              </a:r>
              <a:r>
                <a:rPr lang="de-DE" sz="700" err="1"/>
                <a:t>nonumy</a:t>
              </a:r>
              <a:r>
                <a:rPr lang="de-DE" sz="700"/>
                <a:t> </a:t>
              </a:r>
              <a:r>
                <a:rPr lang="de-DE" sz="700" err="1"/>
                <a:t>eirmod</a:t>
              </a:r>
              <a:r>
                <a:rPr lang="de-DE" sz="700"/>
                <a:t> </a:t>
              </a:r>
              <a:r>
                <a:rPr lang="de-DE" sz="700" err="1"/>
                <a:t>tempor</a:t>
              </a:r>
              <a:r>
                <a:rPr lang="de-DE" sz="700"/>
                <a:t> </a:t>
              </a:r>
              <a:r>
                <a:rPr lang="de-DE" sz="700" err="1"/>
                <a:t>invidunt</a:t>
              </a:r>
              <a:r>
                <a:rPr lang="de-DE" sz="700"/>
                <a:t> </a:t>
              </a:r>
              <a:r>
                <a:rPr lang="de-DE" sz="700" err="1"/>
                <a:t>ut</a:t>
              </a:r>
              <a:r>
                <a:rPr lang="de-DE" sz="700"/>
                <a:t> </a:t>
              </a:r>
              <a:r>
                <a:rPr lang="de-DE" sz="700" err="1"/>
                <a:t>labore</a:t>
              </a:r>
              <a:r>
                <a:rPr lang="de-DE" sz="700"/>
                <a:t> et </a:t>
              </a:r>
              <a:r>
                <a:rPr lang="de-DE" sz="700" err="1"/>
                <a:t>dolore</a:t>
              </a:r>
              <a:r>
                <a:rPr lang="de-DE" sz="700"/>
                <a:t> magna </a:t>
              </a:r>
              <a:r>
                <a:rPr lang="de-DE" sz="700" err="1"/>
                <a:t>aliquyam</a:t>
              </a:r>
              <a:r>
                <a:rPr lang="de-DE" sz="700"/>
                <a:t> erat, sed </a:t>
              </a:r>
              <a:r>
                <a:rPr lang="de-DE" sz="700" err="1"/>
                <a:t>diam</a:t>
              </a:r>
              <a:r>
                <a:rPr lang="de-DE" sz="700"/>
                <a:t> </a:t>
              </a:r>
              <a:r>
                <a:rPr lang="de-DE" sz="700" err="1"/>
                <a:t>voluptua</a:t>
              </a:r>
              <a:r>
                <a:rPr lang="de-DE" sz="700"/>
                <a:t>. At </a:t>
              </a:r>
              <a:r>
                <a:rPr lang="de-DE" sz="700" err="1"/>
                <a:t>vero</a:t>
              </a:r>
              <a:r>
                <a:rPr lang="de-DE" sz="700"/>
                <a:t> </a:t>
              </a:r>
              <a:r>
                <a:rPr lang="de-DE" sz="700" err="1"/>
                <a:t>eos</a:t>
              </a:r>
              <a:r>
                <a:rPr lang="de-DE" sz="700"/>
                <a:t> et </a:t>
              </a:r>
              <a:r>
                <a:rPr lang="de-DE" sz="700" err="1"/>
                <a:t>accusam</a:t>
              </a:r>
              <a:r>
                <a:rPr lang="de-DE" sz="700"/>
                <a:t> et </a:t>
              </a:r>
              <a:r>
                <a:rPr lang="de-DE" sz="700" err="1"/>
                <a:t>justo</a:t>
              </a:r>
              <a:r>
                <a:rPr lang="de-DE" sz="700"/>
                <a:t> </a:t>
              </a:r>
              <a:r>
                <a:rPr lang="de-DE" sz="700" err="1"/>
                <a:t>duo</a:t>
              </a:r>
              <a:r>
                <a:rPr lang="de-DE" sz="700"/>
                <a:t> </a:t>
              </a:r>
              <a:r>
                <a:rPr lang="de-DE" sz="700" err="1"/>
                <a:t>dolores</a:t>
              </a:r>
              <a:r>
                <a:rPr lang="de-DE" sz="700"/>
                <a:t> et </a:t>
              </a:r>
              <a:r>
                <a:rPr lang="de-DE" sz="700" err="1"/>
                <a:t>ea</a:t>
              </a:r>
              <a:r>
                <a:rPr lang="de-DE" sz="700"/>
                <a:t> </a:t>
              </a:r>
              <a:r>
                <a:rPr lang="de-DE" sz="700" err="1"/>
                <a:t>rebum</a:t>
              </a:r>
              <a:r>
                <a:rPr lang="de-DE" sz="700"/>
                <a:t>. Stet </a:t>
              </a:r>
              <a:r>
                <a:rPr lang="de-DE" sz="700" err="1"/>
                <a:t>clita</a:t>
              </a:r>
              <a:r>
                <a:rPr lang="de-DE" sz="700"/>
                <a:t> </a:t>
              </a:r>
              <a:r>
                <a:rPr lang="de-DE" sz="700" err="1"/>
                <a:t>kasd</a:t>
              </a:r>
              <a:r>
                <a:rPr lang="de-DE" sz="700"/>
                <a:t> </a:t>
              </a:r>
              <a:r>
                <a:rPr lang="de-DE" sz="700" err="1"/>
                <a:t>gubergren</a:t>
              </a:r>
              <a:r>
                <a:rPr lang="de-DE" sz="700"/>
                <a:t>, </a:t>
              </a:r>
              <a:r>
                <a:rPr lang="de-DE" sz="700" err="1"/>
                <a:t>no</a:t>
              </a:r>
              <a:r>
                <a:rPr lang="de-DE" sz="700"/>
                <a:t> </a:t>
              </a:r>
              <a:r>
                <a:rPr lang="de-DE" sz="700" err="1"/>
                <a:t>sea</a:t>
              </a:r>
              <a:r>
                <a:rPr lang="de-DE" sz="700"/>
                <a:t> </a:t>
              </a:r>
              <a:r>
                <a:rPr lang="de-DE" sz="700" err="1"/>
                <a:t>takimata</a:t>
              </a:r>
              <a:r>
                <a:rPr lang="de-DE" sz="700"/>
                <a:t> sanctus </a:t>
              </a:r>
              <a:r>
                <a:rPr lang="de-DE" sz="700" err="1"/>
                <a:t>est</a:t>
              </a:r>
              <a:r>
                <a:rPr lang="de-DE" sz="700"/>
                <a:t> </a:t>
              </a:r>
              <a:r>
                <a:rPr lang="de-DE" sz="700" err="1"/>
                <a:t>Lorem</a:t>
              </a:r>
              <a:r>
                <a:rPr lang="de-DE" sz="700"/>
                <a:t> </a:t>
              </a:r>
              <a:r>
                <a:rPr lang="de-DE" sz="700" err="1"/>
                <a:t>ipsum</a:t>
              </a:r>
              <a:r>
                <a:rPr lang="de-DE" sz="700"/>
                <a:t> </a:t>
              </a:r>
              <a:r>
                <a:rPr lang="de-DE" sz="700" err="1"/>
                <a:t>dolor</a:t>
              </a:r>
              <a:r>
                <a:rPr lang="de-DE" sz="700"/>
                <a:t> </a:t>
              </a:r>
              <a:r>
                <a:rPr lang="de-DE" sz="700" err="1"/>
                <a:t>sit</a:t>
              </a:r>
              <a:r>
                <a:rPr lang="de-DE" sz="700"/>
                <a:t> </a:t>
              </a:r>
              <a:r>
                <a:rPr lang="de-DE" sz="700" err="1"/>
                <a:t>amet</a:t>
              </a:r>
              <a:r>
                <a:rPr lang="de-DE" sz="700"/>
                <a:t>…</a:t>
              </a:r>
              <a:endParaRPr lang="de-DE" sz="600"/>
            </a:p>
          </p:txBody>
        </p:sp>
      </p:grpSp>
      <p:pic>
        <p:nvPicPr>
          <p:cNvPr id="20" name="Grafik 19" descr="Caretzeichen nach unten mit einfarbiger Füllung">
            <a:extLst>
              <a:ext uri="{FF2B5EF4-FFF2-40B4-BE49-F238E27FC236}">
                <a16:creationId xmlns:a16="http://schemas.microsoft.com/office/drawing/2014/main" id="{35B5AE39-C8E3-FE3F-0455-FDC3EF4190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2940422" y="6165318"/>
            <a:ext cx="185443" cy="185443"/>
          </a:xfrm>
          <a:prstGeom prst="rect">
            <a:avLst/>
          </a:prstGeom>
        </p:spPr>
      </p:pic>
      <p:pic>
        <p:nvPicPr>
          <p:cNvPr id="21" name="Grafik 20" descr="Caretzeichen nach oben mit einfarbiger Füllung">
            <a:extLst>
              <a:ext uri="{FF2B5EF4-FFF2-40B4-BE49-F238E27FC236}">
                <a16:creationId xmlns:a16="http://schemas.microsoft.com/office/drawing/2014/main" id="{32E28F83-C2F0-31ED-D03D-C8CEF1FDA3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7434780" y="6159799"/>
            <a:ext cx="185443" cy="185443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3A62AD50-41E6-CA80-1D3A-446D721FF31A}"/>
              </a:ext>
            </a:extLst>
          </p:cNvPr>
          <p:cNvSpPr txBox="1"/>
          <p:nvPr/>
        </p:nvSpPr>
        <p:spPr>
          <a:xfrm>
            <a:off x="3029908" y="5712116"/>
            <a:ext cx="156954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Bewertungen: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EE08D72-A5FC-4458-0C75-5FF29CFECD27}"/>
              </a:ext>
            </a:extLst>
          </p:cNvPr>
          <p:cNvSpPr/>
          <p:nvPr/>
        </p:nvSpPr>
        <p:spPr>
          <a:xfrm>
            <a:off x="5367207" y="4430516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756E556-39F6-D7AE-2B37-6B4E963FC2A3}"/>
              </a:ext>
            </a:extLst>
          </p:cNvPr>
          <p:cNvSpPr txBox="1"/>
          <p:nvPr/>
        </p:nvSpPr>
        <p:spPr>
          <a:xfrm>
            <a:off x="2940422" y="4430516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EA4CDD9-4088-B5A3-7EF1-E5B4F51836A6}"/>
              </a:ext>
            </a:extLst>
          </p:cNvPr>
          <p:cNvSpPr/>
          <p:nvPr/>
        </p:nvSpPr>
        <p:spPr>
          <a:xfrm>
            <a:off x="3141533" y="4653654"/>
            <a:ext cx="1901465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E0C5B4D3-9837-22D6-F802-D314FBF78F58}"/>
              </a:ext>
            </a:extLst>
          </p:cNvPr>
          <p:cNvSpPr>
            <a:spLocks/>
          </p:cNvSpPr>
          <p:nvPr/>
        </p:nvSpPr>
        <p:spPr>
          <a:xfrm>
            <a:off x="3154309" y="4740361"/>
            <a:ext cx="1858146" cy="694431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Picture 8" descr="Konzert, Konfetti, Feier, Veranstaltung">
            <a:extLst>
              <a:ext uri="{FF2B5EF4-FFF2-40B4-BE49-F238E27FC236}">
                <a16:creationId xmlns:a16="http://schemas.microsoft.com/office/drawing/2014/main" id="{F7BA22B2-68B3-B0AA-2780-6360A11E3C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01" y="4783074"/>
            <a:ext cx="801580" cy="609005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56C48B97-52B8-0880-580B-E99B7F3E45BF}"/>
              </a:ext>
            </a:extLst>
          </p:cNvPr>
          <p:cNvSpPr txBox="1">
            <a:spLocks/>
          </p:cNvSpPr>
          <p:nvPr/>
        </p:nvSpPr>
        <p:spPr>
          <a:xfrm>
            <a:off x="4042282" y="4774127"/>
            <a:ext cx="722750" cy="1645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800"/>
              <a:t>UNI PARTY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EE59633-6571-E9F9-D1E6-D59C84DD2155}"/>
              </a:ext>
            </a:extLst>
          </p:cNvPr>
          <p:cNvSpPr txBox="1">
            <a:spLocks/>
          </p:cNvSpPr>
          <p:nvPr/>
        </p:nvSpPr>
        <p:spPr>
          <a:xfrm>
            <a:off x="4052591" y="4930286"/>
            <a:ext cx="857574" cy="32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/>
              <a:t>Location: Campus Minden</a:t>
            </a:r>
          </a:p>
          <a:p>
            <a:endParaRPr lang="de-DE" sz="100"/>
          </a:p>
          <a:p>
            <a:r>
              <a:rPr lang="de-DE" sz="400"/>
              <a:t>Datum: 17.8.2024</a:t>
            </a:r>
          </a:p>
          <a:p>
            <a:endParaRPr lang="de-DE" sz="100"/>
          </a:p>
          <a:p>
            <a:r>
              <a:rPr lang="de-DE" sz="400"/>
              <a:t>Zeit: 19 Uhr – 2Uhr</a:t>
            </a:r>
          </a:p>
          <a:p>
            <a:endParaRPr lang="de-DE" sz="800"/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BFD45DBE-60B7-923B-6422-56580D594281}"/>
              </a:ext>
            </a:extLst>
          </p:cNvPr>
          <p:cNvSpPr>
            <a:spLocks/>
          </p:cNvSpPr>
          <p:nvPr/>
        </p:nvSpPr>
        <p:spPr>
          <a:xfrm>
            <a:off x="4091994" y="5260295"/>
            <a:ext cx="857574" cy="121656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57" name="Grafik 56" descr="Lesezeichen Silhouette">
            <a:extLst>
              <a:ext uri="{FF2B5EF4-FFF2-40B4-BE49-F238E27FC236}">
                <a16:creationId xmlns:a16="http://schemas.microsoft.com/office/drawing/2014/main" id="{46725965-1995-055E-743B-0F37E8DB28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16443" y="4783074"/>
            <a:ext cx="147530" cy="148727"/>
          </a:xfrm>
          <a:prstGeom prst="rect">
            <a:avLst/>
          </a:prstGeom>
        </p:spPr>
      </p:pic>
      <p:sp>
        <p:nvSpPr>
          <p:cNvPr id="59" name="Rechteck: abgerundete Ecken 58">
            <a:extLst>
              <a:ext uri="{FF2B5EF4-FFF2-40B4-BE49-F238E27FC236}">
                <a16:creationId xmlns:a16="http://schemas.microsoft.com/office/drawing/2014/main" id="{102C161B-75DB-301F-C3F6-B70CDD1CCB6E}"/>
              </a:ext>
            </a:extLst>
          </p:cNvPr>
          <p:cNvSpPr/>
          <p:nvPr/>
        </p:nvSpPr>
        <p:spPr>
          <a:xfrm>
            <a:off x="5367207" y="4430516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EAD9A163-09A6-6CBD-D061-E8C9FD55802C}"/>
              </a:ext>
            </a:extLst>
          </p:cNvPr>
          <p:cNvSpPr txBox="1"/>
          <p:nvPr/>
        </p:nvSpPr>
        <p:spPr>
          <a:xfrm>
            <a:off x="5376632" y="4447517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Playlist:</a:t>
            </a:r>
          </a:p>
        </p:txBody>
      </p:sp>
      <p:pic>
        <p:nvPicPr>
          <p:cNvPr id="4109" name="Grafik 4108" descr="Caretzeichen nach oben mit einfarbiger Füllung">
            <a:extLst>
              <a:ext uri="{FF2B5EF4-FFF2-40B4-BE49-F238E27FC236}">
                <a16:creationId xmlns:a16="http://schemas.microsoft.com/office/drawing/2014/main" id="{E741EF3E-5957-CEE3-C5BA-65C8AB3B11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7421201" y="4989405"/>
            <a:ext cx="185443" cy="185443"/>
          </a:xfrm>
          <a:prstGeom prst="rect">
            <a:avLst/>
          </a:prstGeom>
        </p:spPr>
      </p:pic>
      <p:pic>
        <p:nvPicPr>
          <p:cNvPr id="4110" name="Grafik 4109" descr="Caretzeichen nach oben mit einfarbiger Füllung">
            <a:extLst>
              <a:ext uri="{FF2B5EF4-FFF2-40B4-BE49-F238E27FC236}">
                <a16:creationId xmlns:a16="http://schemas.microsoft.com/office/drawing/2014/main" id="{281E7A0E-CAB9-327F-8B1A-D2165C3D92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5419092" y="4994853"/>
            <a:ext cx="185443" cy="185443"/>
          </a:xfrm>
          <a:prstGeom prst="rect">
            <a:avLst/>
          </a:prstGeom>
        </p:spPr>
      </p:pic>
      <p:pic>
        <p:nvPicPr>
          <p:cNvPr id="4115" name="Grafik 4114" descr="Caretzeichen nach unten mit einfarbiger Füllung">
            <a:extLst>
              <a:ext uri="{FF2B5EF4-FFF2-40B4-BE49-F238E27FC236}">
                <a16:creationId xmlns:a16="http://schemas.microsoft.com/office/drawing/2014/main" id="{4EB355CC-4BBF-D615-E575-A6A924339B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2927096" y="4992210"/>
            <a:ext cx="185443" cy="185443"/>
          </a:xfrm>
          <a:prstGeom prst="rect">
            <a:avLst/>
          </a:prstGeom>
        </p:spPr>
      </p:pic>
      <p:pic>
        <p:nvPicPr>
          <p:cNvPr id="4116" name="Grafik 4115" descr="Caretzeichen nach oben mit einfarbiger Füllung">
            <a:extLst>
              <a:ext uri="{FF2B5EF4-FFF2-40B4-BE49-F238E27FC236}">
                <a16:creationId xmlns:a16="http://schemas.microsoft.com/office/drawing/2014/main" id="{1AFD48E1-0A8D-4D2F-A2B3-F85449045E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5074729" y="4994852"/>
            <a:ext cx="185443" cy="185443"/>
          </a:xfrm>
          <a:prstGeom prst="rect">
            <a:avLst/>
          </a:prstGeom>
        </p:spPr>
      </p:pic>
      <p:pic>
        <p:nvPicPr>
          <p:cNvPr id="4117" name="Grafik 4116" descr="Marke folgen Silhouette">
            <a:extLst>
              <a:ext uri="{FF2B5EF4-FFF2-40B4-BE49-F238E27FC236}">
                <a16:creationId xmlns:a16="http://schemas.microsoft.com/office/drawing/2014/main" id="{2112FE1C-447D-2A2C-FF2C-8772A61E7D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203369" y="6604127"/>
            <a:ext cx="226885" cy="226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75DD61-D792-D143-FF80-DA70FC8E947C}"/>
              </a:ext>
            </a:extLst>
          </p:cNvPr>
          <p:cNvGrpSpPr/>
          <p:nvPr/>
        </p:nvGrpSpPr>
        <p:grpSpPr>
          <a:xfrm>
            <a:off x="8932576" y="2720472"/>
            <a:ext cx="294648" cy="321050"/>
            <a:chOff x="619177" y="-740661"/>
            <a:chExt cx="525646" cy="516880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F85F91A-15E5-F0F9-4423-84F0E9803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C6E0D93-1C44-BDD9-97AD-8B334CF4F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30" name="Grafik 29" descr="Lesezeichen Silhouette">
            <a:extLst>
              <a:ext uri="{FF2B5EF4-FFF2-40B4-BE49-F238E27FC236}">
                <a16:creationId xmlns:a16="http://schemas.microsoft.com/office/drawing/2014/main" id="{5732CDE5-95DA-3E55-68A2-61F64985A2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93253" y="2759577"/>
            <a:ext cx="173294" cy="173294"/>
          </a:xfrm>
          <a:prstGeom prst="rect">
            <a:avLst/>
          </a:prstGeom>
        </p:spPr>
      </p:pic>
      <p:pic>
        <p:nvPicPr>
          <p:cNvPr id="31" name="Grafik 30" descr="Lesezeichen mit einfarbiger Füllung">
            <a:extLst>
              <a:ext uri="{FF2B5EF4-FFF2-40B4-BE49-F238E27FC236}">
                <a16:creationId xmlns:a16="http://schemas.microsoft.com/office/drawing/2014/main" id="{408C8CB0-74CC-2E63-7EF2-E765699349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95895" y="275775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E5811C1-9C8A-72DE-D1F3-734FB5554A14}"/>
              </a:ext>
            </a:extLst>
          </p:cNvPr>
          <p:cNvGrpSpPr/>
          <p:nvPr/>
        </p:nvGrpSpPr>
        <p:grpSpPr>
          <a:xfrm>
            <a:off x="6231925" y="1369434"/>
            <a:ext cx="824421" cy="486205"/>
            <a:chOff x="3462775" y="6549825"/>
            <a:chExt cx="824421" cy="486205"/>
          </a:xfrm>
        </p:grpSpPr>
        <p:pic>
          <p:nvPicPr>
            <p:cNvPr id="33" name="Grafik 32" descr="Bewertung 3 Sterne mit einfarbiger Füllung">
              <a:extLst>
                <a:ext uri="{FF2B5EF4-FFF2-40B4-BE49-F238E27FC236}">
                  <a16:creationId xmlns:a16="http://schemas.microsoft.com/office/drawing/2014/main" id="{87A436EE-80E9-CA98-F12B-B59B78F9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36" name="Grafik 35" descr="Bewertung 3 Sterne mit einfarbiger Füllung">
              <a:extLst>
                <a:ext uri="{FF2B5EF4-FFF2-40B4-BE49-F238E27FC236}">
                  <a16:creationId xmlns:a16="http://schemas.microsoft.com/office/drawing/2014/main" id="{E4B6FF99-0E43-D379-A317-3A1CF78E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23A56997-FF7B-C822-7CEE-C42FFFEC3B77}"/>
              </a:ext>
            </a:extLst>
          </p:cNvPr>
          <p:cNvGrpSpPr/>
          <p:nvPr/>
        </p:nvGrpSpPr>
        <p:grpSpPr>
          <a:xfrm>
            <a:off x="5644725" y="4678259"/>
            <a:ext cx="1706084" cy="875271"/>
            <a:chOff x="9524293" y="5022277"/>
            <a:chExt cx="1706084" cy="875271"/>
          </a:xfrm>
        </p:grpSpPr>
        <p:sp>
          <p:nvSpPr>
            <p:cNvPr id="4096" name="Rechteck: abgerundete Ecken 4095">
              <a:extLst>
                <a:ext uri="{FF2B5EF4-FFF2-40B4-BE49-F238E27FC236}">
                  <a16:creationId xmlns:a16="http://schemas.microsoft.com/office/drawing/2014/main" id="{0852206B-3D66-B423-68A8-D9708807A3B5}"/>
                </a:ext>
              </a:extLst>
            </p:cNvPr>
            <p:cNvSpPr/>
            <p:nvPr/>
          </p:nvSpPr>
          <p:spPr>
            <a:xfrm>
              <a:off x="9524293" y="5022277"/>
              <a:ext cx="1706084" cy="875271"/>
            </a:xfrm>
            <a:prstGeom prst="roundRect">
              <a:avLst>
                <a:gd name="adj" fmla="val 1195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97" name="Textfeld 4096">
              <a:extLst>
                <a:ext uri="{FF2B5EF4-FFF2-40B4-BE49-F238E27FC236}">
                  <a16:creationId xmlns:a16="http://schemas.microsoft.com/office/drawing/2014/main" id="{F9437F43-087A-D4D0-0A53-E917CFA480CD}"/>
                </a:ext>
              </a:extLst>
            </p:cNvPr>
            <p:cNvSpPr txBox="1"/>
            <p:nvPr/>
          </p:nvSpPr>
          <p:spPr>
            <a:xfrm>
              <a:off x="10296389" y="5059984"/>
              <a:ext cx="879387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Lied 1</a:t>
              </a:r>
            </a:p>
          </p:txBody>
        </p:sp>
        <p:cxnSp>
          <p:nvCxnSpPr>
            <p:cNvPr id="4100" name="Gerader Verbinder 4099">
              <a:extLst>
                <a:ext uri="{FF2B5EF4-FFF2-40B4-BE49-F238E27FC236}">
                  <a16:creationId xmlns:a16="http://schemas.microsoft.com/office/drawing/2014/main" id="{ADD3D2A1-D378-7A0E-6FFA-DC542CF3DFE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246" y="5266677"/>
              <a:ext cx="724525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3" name="Textfeld 4102">
              <a:extLst>
                <a:ext uri="{FF2B5EF4-FFF2-40B4-BE49-F238E27FC236}">
                  <a16:creationId xmlns:a16="http://schemas.microsoft.com/office/drawing/2014/main" id="{A7CAD272-E34E-FB9A-4873-DD54F0208EC6}"/>
                </a:ext>
              </a:extLst>
            </p:cNvPr>
            <p:cNvSpPr txBox="1"/>
            <p:nvPr/>
          </p:nvSpPr>
          <p:spPr>
            <a:xfrm>
              <a:off x="10300478" y="5296075"/>
              <a:ext cx="8137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b="1"/>
                <a:t>Infos:</a:t>
              </a:r>
            </a:p>
          </p:txBody>
        </p:sp>
        <p:sp>
          <p:nvSpPr>
            <p:cNvPr id="4113" name="Textfeld 4112">
              <a:extLst>
                <a:ext uri="{FF2B5EF4-FFF2-40B4-BE49-F238E27FC236}">
                  <a16:creationId xmlns:a16="http://schemas.microsoft.com/office/drawing/2014/main" id="{8931A84D-E13A-9E5C-25E8-B19863AC0CB3}"/>
                </a:ext>
              </a:extLst>
            </p:cNvPr>
            <p:cNvSpPr txBox="1"/>
            <p:nvPr/>
          </p:nvSpPr>
          <p:spPr>
            <a:xfrm>
              <a:off x="10307328" y="5457203"/>
              <a:ext cx="8137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/>
                <a:t>Länge: 3,41 min</a:t>
              </a:r>
            </a:p>
          </p:txBody>
        </p:sp>
        <p:sp>
          <p:nvSpPr>
            <p:cNvPr id="4114" name="Textfeld 4113">
              <a:extLst>
                <a:ext uri="{FF2B5EF4-FFF2-40B4-BE49-F238E27FC236}">
                  <a16:creationId xmlns:a16="http://schemas.microsoft.com/office/drawing/2014/main" id="{189BD20A-5C7D-3944-4A56-7C834F890019}"/>
                </a:ext>
              </a:extLst>
            </p:cNvPr>
            <p:cNvSpPr txBox="1"/>
            <p:nvPr/>
          </p:nvSpPr>
          <p:spPr>
            <a:xfrm>
              <a:off x="10302920" y="5601062"/>
              <a:ext cx="8137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/>
                <a:t>Jahr: 2024</a:t>
              </a:r>
            </a:p>
          </p:txBody>
        </p:sp>
        <p:pic>
          <p:nvPicPr>
            <p:cNvPr id="45" name="Grafik 44" descr="Musiknoten mit einfarbiger Füllung">
              <a:extLst>
                <a:ext uri="{FF2B5EF4-FFF2-40B4-BE49-F238E27FC236}">
                  <a16:creationId xmlns:a16="http://schemas.microsoft.com/office/drawing/2014/main" id="{1BE45603-DC5D-6B34-FD81-B08C8FDA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653297" y="5117913"/>
              <a:ext cx="633758" cy="633758"/>
            </a:xfrm>
            <a:prstGeom prst="rect">
              <a:avLst/>
            </a:prstGeom>
          </p:spPr>
        </p:pic>
      </p:grp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5646DDC0-77AD-E2F2-881A-29EF0869DAE9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2" name="Grafik 61" descr="Start Silhouette">
            <a:hlinkClick r:id="rId30" action="ppaction://hlinksldjump"/>
            <a:extLst>
              <a:ext uri="{FF2B5EF4-FFF2-40B4-BE49-F238E27FC236}">
                <a16:creationId xmlns:a16="http://schemas.microsoft.com/office/drawing/2014/main" id="{99F50510-F7E1-AF12-501B-5C8D41F7154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61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Ein Bild, das Magenta, lila, violett, Konfetti enthält.&#10;&#10;Automatisch generierte Beschreibung">
            <a:extLst>
              <a:ext uri="{FF2B5EF4-FFF2-40B4-BE49-F238E27FC236}">
                <a16:creationId xmlns:a16="http://schemas.microsoft.com/office/drawing/2014/main" id="{3DD99A3B-B051-D4AA-4024-66DBB0A98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3923" r="29435"/>
          <a:stretch/>
        </p:blipFill>
        <p:spPr>
          <a:xfrm>
            <a:off x="-9054" y="0"/>
            <a:ext cx="12201053" cy="23064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9054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9"/>
            <a:ext cx="4741340" cy="1686189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736376"/>
            <a:ext cx="4660710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At </a:t>
            </a:r>
            <a:r>
              <a:rPr lang="de-DE" sz="850" err="1"/>
              <a:t>vero</a:t>
            </a:r>
            <a:r>
              <a:rPr lang="de-DE" sz="850"/>
              <a:t> </a:t>
            </a:r>
            <a:r>
              <a:rPr lang="de-DE" sz="850" err="1"/>
              <a:t>eos</a:t>
            </a:r>
            <a:r>
              <a:rPr lang="de-DE" sz="850"/>
              <a:t> et </a:t>
            </a:r>
            <a:r>
              <a:rPr lang="de-DE" sz="850" err="1"/>
              <a:t>accusam</a:t>
            </a:r>
            <a:r>
              <a:rPr lang="de-DE" sz="850"/>
              <a:t> et </a:t>
            </a:r>
            <a:r>
              <a:rPr lang="de-DE" sz="850" err="1"/>
              <a:t>justo</a:t>
            </a:r>
            <a:r>
              <a:rPr lang="de-DE" sz="850"/>
              <a:t> </a:t>
            </a:r>
            <a:r>
              <a:rPr lang="de-DE" sz="850" err="1"/>
              <a:t>duo</a:t>
            </a:r>
            <a:r>
              <a:rPr lang="de-DE" sz="850"/>
              <a:t> </a:t>
            </a:r>
            <a:r>
              <a:rPr lang="de-DE" sz="850" err="1"/>
              <a:t>dolores</a:t>
            </a:r>
            <a:r>
              <a:rPr lang="de-DE" sz="850"/>
              <a:t> et </a:t>
            </a:r>
            <a:r>
              <a:rPr lang="de-DE" sz="850" err="1"/>
              <a:t>ea</a:t>
            </a:r>
            <a:r>
              <a:rPr lang="de-DE" sz="850"/>
              <a:t> </a:t>
            </a:r>
            <a:r>
              <a:rPr lang="de-DE" sz="850" err="1"/>
              <a:t>rebum</a:t>
            </a:r>
            <a:r>
              <a:rPr lang="de-DE" sz="850"/>
              <a:t>. Stet </a:t>
            </a:r>
            <a:r>
              <a:rPr lang="de-DE" sz="850" err="1"/>
              <a:t>clita</a:t>
            </a:r>
            <a:r>
              <a:rPr lang="de-DE" sz="850"/>
              <a:t> </a:t>
            </a:r>
            <a:r>
              <a:rPr lang="de-DE" sz="850" err="1"/>
              <a:t>kasd</a:t>
            </a:r>
            <a:r>
              <a:rPr lang="de-DE" sz="850"/>
              <a:t> </a:t>
            </a:r>
            <a:r>
              <a:rPr lang="de-DE" sz="850" err="1"/>
              <a:t>gubergren</a:t>
            </a:r>
            <a:r>
              <a:rPr lang="de-DE" sz="850"/>
              <a:t>, </a:t>
            </a:r>
            <a:r>
              <a:rPr lang="de-DE" sz="850" err="1"/>
              <a:t>no</a:t>
            </a:r>
            <a:r>
              <a:rPr lang="de-DE" sz="850"/>
              <a:t> </a:t>
            </a:r>
            <a:r>
              <a:rPr lang="de-DE" sz="850" err="1"/>
              <a:t>sea</a:t>
            </a:r>
            <a:r>
              <a:rPr lang="de-DE" sz="850"/>
              <a:t> </a:t>
            </a:r>
            <a:r>
              <a:rPr lang="de-DE" sz="850" err="1"/>
              <a:t>takimata</a:t>
            </a:r>
            <a:r>
              <a:rPr lang="de-DE" sz="850"/>
              <a:t> sanctus </a:t>
            </a:r>
            <a:r>
              <a:rPr lang="de-DE" sz="850" err="1"/>
              <a:t>est</a:t>
            </a:r>
            <a:r>
              <a:rPr lang="de-DE" sz="850"/>
              <a:t> </a:t>
            </a:r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.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2928766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75163"/>
            <a:ext cx="1626602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Infos</a:t>
            </a:r>
            <a:endParaRPr lang="de-DE" sz="1000" b="1"/>
          </a:p>
          <a:p>
            <a:endParaRPr lang="de-DE" sz="850" b="1"/>
          </a:p>
          <a:p>
            <a:r>
              <a:rPr lang="de-DE" sz="900" b="1"/>
              <a:t>Region: </a:t>
            </a:r>
            <a:r>
              <a:rPr lang="de-DE" sz="900"/>
              <a:t>32427 Minden</a:t>
            </a:r>
          </a:p>
          <a:p>
            <a:endParaRPr lang="de-DE" sz="900"/>
          </a:p>
          <a:p>
            <a:r>
              <a:rPr lang="de-DE" sz="900" b="1"/>
              <a:t>Kategorie: </a:t>
            </a:r>
            <a:r>
              <a:rPr lang="de-DE" sz="900"/>
              <a:t>Desserts</a:t>
            </a:r>
          </a:p>
          <a:p>
            <a:endParaRPr lang="de-DE" sz="850"/>
          </a:p>
          <a:p>
            <a:r>
              <a:rPr lang="de-DE" sz="850" b="1"/>
              <a:t>Erfahrung: </a:t>
            </a:r>
            <a:r>
              <a:rPr lang="de-DE" sz="850"/>
              <a:t>10 Jahre</a:t>
            </a:r>
          </a:p>
          <a:p>
            <a:endParaRPr lang="de-DE" sz="850"/>
          </a:p>
          <a:p>
            <a:r>
              <a:rPr lang="de-DE" sz="850" b="1"/>
              <a:t>Preis: </a:t>
            </a:r>
            <a:r>
              <a:rPr lang="de-DE" sz="850"/>
              <a:t>20 </a:t>
            </a:r>
            <a:r>
              <a:rPr lang="de-DE" sz="900" b="0" i="0">
                <a:solidFill>
                  <a:srgbClr val="040C28"/>
                </a:solidFill>
                <a:effectLst/>
                <a:highlight>
                  <a:srgbClr val="F6F7F8"/>
                </a:highlight>
                <a:latin typeface="Google Sans"/>
              </a:rPr>
              <a:t>€/Person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Mein Kalender:</a:t>
            </a:r>
          </a:p>
          <a:p>
            <a:endParaRPr lang="de-DE" sz="900" b="0" i="0">
              <a:solidFill>
                <a:srgbClr val="040C28"/>
              </a:solidFill>
              <a:effectLst/>
              <a:highlight>
                <a:srgbClr val="F6F7F8"/>
              </a:highlight>
              <a:latin typeface="Google Sans"/>
            </a:endParaRP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850" b="1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D263132-C73A-2EB0-8F21-9F7939CF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3"/>
          <a:stretch/>
        </p:blipFill>
        <p:spPr bwMode="auto">
          <a:xfrm>
            <a:off x="7812844" y="4297884"/>
            <a:ext cx="1446906" cy="123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733237D-2D6B-6A4A-5115-5BDB3604A035}"/>
              </a:ext>
            </a:extLst>
          </p:cNvPr>
          <p:cNvCxnSpPr/>
          <p:nvPr/>
        </p:nvCxnSpPr>
        <p:spPr>
          <a:xfrm>
            <a:off x="7821688" y="4060538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4E0C961C-D68A-0CEF-49E2-8B7D618AF3CD}"/>
              </a:ext>
            </a:extLst>
          </p:cNvPr>
          <p:cNvSpPr/>
          <p:nvPr/>
        </p:nvSpPr>
        <p:spPr>
          <a:xfrm>
            <a:off x="8502177" y="4875518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06227C3-59D0-C592-600A-1D919415853F}"/>
              </a:ext>
            </a:extLst>
          </p:cNvPr>
          <p:cNvSpPr/>
          <p:nvPr/>
        </p:nvSpPr>
        <p:spPr>
          <a:xfrm>
            <a:off x="8688696" y="5036468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8F50CA19-583D-69FF-F3F1-23E81DFB0BC7}"/>
              </a:ext>
            </a:extLst>
          </p:cNvPr>
          <p:cNvSpPr/>
          <p:nvPr/>
        </p:nvSpPr>
        <p:spPr>
          <a:xfrm>
            <a:off x="8122314" y="5193329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4CC2FE05-3B8B-2678-803B-686B0CEF24F0}"/>
              </a:ext>
            </a:extLst>
          </p:cNvPr>
          <p:cNvSpPr/>
          <p:nvPr/>
        </p:nvSpPr>
        <p:spPr>
          <a:xfrm>
            <a:off x="8880843" y="4877441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: abgerundete Ecken 51">
            <a:hlinkClick r:id="rId6" action="ppaction://hlinksldjump"/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7812844" y="5677477"/>
            <a:ext cx="1473439" cy="27058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  <p:pic>
        <p:nvPicPr>
          <p:cNvPr id="2" name="Picture 4" descr="Campus Minden | Hochschule Bielefeld (HSBI)">
            <a:extLst>
              <a:ext uri="{FF2B5EF4-FFF2-40B4-BE49-F238E27FC236}">
                <a16:creationId xmlns:a16="http://schemas.microsoft.com/office/drawing/2014/main" id="{9BEE56A9-6C2F-12D3-21D3-43931B688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55044" r="45289" b="36453"/>
          <a:stretch/>
        </p:blipFill>
        <p:spPr bwMode="auto">
          <a:xfrm>
            <a:off x="0" y="-59843"/>
            <a:ext cx="12201052" cy="2355625"/>
          </a:xfrm>
          <a:prstGeom prst="roundRect">
            <a:avLst>
              <a:gd name="adj" fmla="val 36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41CA1FE-E74D-4149-C406-378838A46A91}"/>
              </a:ext>
            </a:extLst>
          </p:cNvPr>
          <p:cNvSpPr/>
          <p:nvPr/>
        </p:nvSpPr>
        <p:spPr>
          <a:xfrm>
            <a:off x="8880848" y="5195487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3306ABE-8523-F46C-4531-3B3F1E3D657D}"/>
              </a:ext>
            </a:extLst>
          </p:cNvPr>
          <p:cNvSpPr/>
          <p:nvPr/>
        </p:nvSpPr>
        <p:spPr>
          <a:xfrm>
            <a:off x="2918353" y="4422566"/>
            <a:ext cx="2347826" cy="121778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2" descr="DJ mixing tracks on a mixer in a nightclub">
            <a:extLst>
              <a:ext uri="{FF2B5EF4-FFF2-40B4-BE49-F238E27FC236}">
                <a16:creationId xmlns:a16="http://schemas.microsoft.com/office/drawing/2014/main" id="{DEA13F84-EBE4-133B-CEDC-04DC3E32C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48" t="75796" r="47375" b="16179"/>
          <a:stretch/>
        </p:blipFill>
        <p:spPr bwMode="auto">
          <a:xfrm>
            <a:off x="-1" y="-108796"/>
            <a:ext cx="12210107" cy="2415268"/>
          </a:xfrm>
          <a:prstGeom prst="roundRect">
            <a:avLst>
              <a:gd name="adj" fmla="val 34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474C823-ED1E-DC8E-C65B-9FD4194DD5F4}"/>
              </a:ext>
            </a:extLst>
          </p:cNvPr>
          <p:cNvSpPr/>
          <p:nvPr/>
        </p:nvSpPr>
        <p:spPr>
          <a:xfrm>
            <a:off x="2941093" y="5728016"/>
            <a:ext cx="4708121" cy="1279537"/>
          </a:xfrm>
          <a:prstGeom prst="roundRect">
            <a:avLst>
              <a:gd name="adj" fmla="val 216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C4A7F2C-A7D5-AB60-DDEE-D01084CB5653}"/>
              </a:ext>
            </a:extLst>
          </p:cNvPr>
          <p:cNvSpPr/>
          <p:nvPr/>
        </p:nvSpPr>
        <p:spPr>
          <a:xfrm>
            <a:off x="3193538" y="5935487"/>
            <a:ext cx="4198019" cy="63147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33B6803-545B-D3FF-1AE7-64E4A51A0F61}"/>
              </a:ext>
            </a:extLst>
          </p:cNvPr>
          <p:cNvGrpSpPr/>
          <p:nvPr/>
        </p:nvGrpSpPr>
        <p:grpSpPr>
          <a:xfrm>
            <a:off x="3310375" y="6127080"/>
            <a:ext cx="824421" cy="486205"/>
            <a:chOff x="3230445" y="6585315"/>
            <a:chExt cx="836062" cy="511922"/>
          </a:xfrm>
          <a:solidFill>
            <a:srgbClr val="FABE00"/>
          </a:solidFill>
        </p:grpSpPr>
        <p:pic>
          <p:nvPicPr>
            <p:cNvPr id="18" name="Grafik 17" descr="Bewertung 3 Sterne mit einfarbiger Füllung">
              <a:extLst>
                <a:ext uri="{FF2B5EF4-FFF2-40B4-BE49-F238E27FC236}">
                  <a16:creationId xmlns:a16="http://schemas.microsoft.com/office/drawing/2014/main" id="{C96125D0-3EE7-0D31-2AA4-E5D3E981E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0445" y="6585315"/>
              <a:ext cx="511922" cy="511922"/>
            </a:xfrm>
            <a:prstGeom prst="rect">
              <a:avLst/>
            </a:prstGeom>
          </p:spPr>
        </p:pic>
        <p:pic>
          <p:nvPicPr>
            <p:cNvPr id="19" name="Grafik 18" descr="Bewertung 3 Sterne mit einfarbiger Füllung">
              <a:extLst>
                <a:ext uri="{FF2B5EF4-FFF2-40B4-BE49-F238E27FC236}">
                  <a16:creationId xmlns:a16="http://schemas.microsoft.com/office/drawing/2014/main" id="{452A2200-E9CD-0833-D835-A51D7C37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54585" y="6585315"/>
              <a:ext cx="511922" cy="511922"/>
            </a:xfrm>
            <a:prstGeom prst="rect">
              <a:avLst/>
            </a:prstGeom>
          </p:spPr>
        </p:pic>
      </p:grp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0F6B626-E098-EE87-8C03-7861EA3B77BE}"/>
              </a:ext>
            </a:extLst>
          </p:cNvPr>
          <p:cNvSpPr/>
          <p:nvPr/>
        </p:nvSpPr>
        <p:spPr>
          <a:xfrm>
            <a:off x="3260497" y="6055161"/>
            <a:ext cx="179951" cy="15378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Büromitarbeiter mit einfarbiger Füllung">
            <a:extLst>
              <a:ext uri="{FF2B5EF4-FFF2-40B4-BE49-F238E27FC236}">
                <a16:creationId xmlns:a16="http://schemas.microsoft.com/office/drawing/2014/main" id="{B3BD55ED-E811-62BE-B53D-1246B510F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92407" y="6065442"/>
            <a:ext cx="119082" cy="12194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AD58D6A-9EA2-F7A9-B035-61DB4961D602}"/>
              </a:ext>
            </a:extLst>
          </p:cNvPr>
          <p:cNvSpPr txBox="1"/>
          <p:nvPr/>
        </p:nvSpPr>
        <p:spPr>
          <a:xfrm>
            <a:off x="3449016" y="6012621"/>
            <a:ext cx="973964" cy="14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/>
              <a:t>Peter Müller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1561117-F47A-C4B1-2031-067976D9DCA1}"/>
              </a:ext>
            </a:extLst>
          </p:cNvPr>
          <p:cNvCxnSpPr>
            <a:cxnSpLocks/>
          </p:cNvCxnSpPr>
          <p:nvPr/>
        </p:nvCxnSpPr>
        <p:spPr>
          <a:xfrm>
            <a:off x="4256143" y="6046265"/>
            <a:ext cx="0" cy="418085"/>
          </a:xfrm>
          <a:prstGeom prst="line">
            <a:avLst/>
          </a:prstGeom>
          <a:ln w="3175"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1C48301-2BA7-8123-B6A9-A13D6EACF6F6}"/>
              </a:ext>
            </a:extLst>
          </p:cNvPr>
          <p:cNvSpPr txBox="1"/>
          <p:nvPr/>
        </p:nvSpPr>
        <p:spPr>
          <a:xfrm>
            <a:off x="4303849" y="6009097"/>
            <a:ext cx="3087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err="1"/>
              <a:t>Lorem</a:t>
            </a:r>
            <a:r>
              <a:rPr lang="de-DE" sz="700"/>
              <a:t> </a:t>
            </a:r>
            <a:r>
              <a:rPr lang="de-DE" sz="700" err="1"/>
              <a:t>ipsum</a:t>
            </a:r>
            <a:r>
              <a:rPr lang="de-DE" sz="700"/>
              <a:t> </a:t>
            </a:r>
            <a:r>
              <a:rPr lang="de-DE" sz="700" err="1"/>
              <a:t>dolor</a:t>
            </a:r>
            <a:r>
              <a:rPr lang="de-DE" sz="700"/>
              <a:t> </a:t>
            </a:r>
            <a:r>
              <a:rPr lang="de-DE" sz="700" err="1"/>
              <a:t>sit</a:t>
            </a:r>
            <a:r>
              <a:rPr lang="de-DE" sz="700"/>
              <a:t> </a:t>
            </a:r>
            <a:r>
              <a:rPr lang="de-DE" sz="700" err="1"/>
              <a:t>amet</a:t>
            </a:r>
            <a:r>
              <a:rPr lang="de-DE" sz="700"/>
              <a:t>, </a:t>
            </a:r>
            <a:r>
              <a:rPr lang="de-DE" sz="700" err="1"/>
              <a:t>consetetur</a:t>
            </a:r>
            <a:r>
              <a:rPr lang="de-DE" sz="700"/>
              <a:t> </a:t>
            </a:r>
            <a:r>
              <a:rPr lang="de-DE" sz="700" err="1"/>
              <a:t>sadipscing</a:t>
            </a:r>
            <a:r>
              <a:rPr lang="de-DE" sz="700"/>
              <a:t> </a:t>
            </a:r>
            <a:r>
              <a:rPr lang="de-DE" sz="700" err="1"/>
              <a:t>elitr</a:t>
            </a:r>
            <a:r>
              <a:rPr lang="de-DE" sz="700"/>
              <a:t>, sed </a:t>
            </a:r>
            <a:r>
              <a:rPr lang="de-DE" sz="700" err="1"/>
              <a:t>diam</a:t>
            </a:r>
            <a:r>
              <a:rPr lang="de-DE" sz="700"/>
              <a:t> </a:t>
            </a:r>
            <a:r>
              <a:rPr lang="de-DE" sz="700" err="1"/>
              <a:t>nonumy</a:t>
            </a:r>
            <a:r>
              <a:rPr lang="de-DE" sz="700"/>
              <a:t> </a:t>
            </a:r>
            <a:r>
              <a:rPr lang="de-DE" sz="700" err="1"/>
              <a:t>eirmod</a:t>
            </a:r>
            <a:r>
              <a:rPr lang="de-DE" sz="700"/>
              <a:t> </a:t>
            </a:r>
            <a:r>
              <a:rPr lang="de-DE" sz="700" err="1"/>
              <a:t>tempor</a:t>
            </a:r>
            <a:r>
              <a:rPr lang="de-DE" sz="700"/>
              <a:t> </a:t>
            </a:r>
            <a:r>
              <a:rPr lang="de-DE" sz="700" err="1"/>
              <a:t>invidunt</a:t>
            </a:r>
            <a:r>
              <a:rPr lang="de-DE" sz="700"/>
              <a:t> </a:t>
            </a:r>
            <a:r>
              <a:rPr lang="de-DE" sz="700" err="1"/>
              <a:t>ut</a:t>
            </a:r>
            <a:r>
              <a:rPr lang="de-DE" sz="700"/>
              <a:t> </a:t>
            </a:r>
            <a:r>
              <a:rPr lang="de-DE" sz="700" err="1"/>
              <a:t>labore</a:t>
            </a:r>
            <a:r>
              <a:rPr lang="de-DE" sz="700"/>
              <a:t> et </a:t>
            </a:r>
            <a:r>
              <a:rPr lang="de-DE" sz="700" err="1"/>
              <a:t>dolore</a:t>
            </a:r>
            <a:r>
              <a:rPr lang="de-DE" sz="700"/>
              <a:t> magna </a:t>
            </a:r>
            <a:r>
              <a:rPr lang="de-DE" sz="700" err="1"/>
              <a:t>aliquyam</a:t>
            </a:r>
            <a:r>
              <a:rPr lang="de-DE" sz="700"/>
              <a:t> erat, sed </a:t>
            </a:r>
            <a:r>
              <a:rPr lang="de-DE" sz="700" err="1"/>
              <a:t>diam</a:t>
            </a:r>
            <a:r>
              <a:rPr lang="de-DE" sz="700"/>
              <a:t> </a:t>
            </a:r>
            <a:r>
              <a:rPr lang="de-DE" sz="700" err="1"/>
              <a:t>voluptua</a:t>
            </a:r>
            <a:r>
              <a:rPr lang="de-DE" sz="700"/>
              <a:t>. At </a:t>
            </a:r>
            <a:r>
              <a:rPr lang="de-DE" sz="700" err="1"/>
              <a:t>vero</a:t>
            </a:r>
            <a:r>
              <a:rPr lang="de-DE" sz="700"/>
              <a:t> </a:t>
            </a:r>
            <a:r>
              <a:rPr lang="de-DE" sz="700" err="1"/>
              <a:t>eos</a:t>
            </a:r>
            <a:r>
              <a:rPr lang="de-DE" sz="700"/>
              <a:t> et </a:t>
            </a:r>
            <a:r>
              <a:rPr lang="de-DE" sz="700" err="1"/>
              <a:t>accusam</a:t>
            </a:r>
            <a:r>
              <a:rPr lang="de-DE" sz="700"/>
              <a:t> et </a:t>
            </a:r>
            <a:r>
              <a:rPr lang="de-DE" sz="700" err="1"/>
              <a:t>justo</a:t>
            </a:r>
            <a:r>
              <a:rPr lang="de-DE" sz="700"/>
              <a:t> </a:t>
            </a:r>
            <a:r>
              <a:rPr lang="de-DE" sz="700" err="1"/>
              <a:t>duo</a:t>
            </a:r>
            <a:r>
              <a:rPr lang="de-DE" sz="700"/>
              <a:t> </a:t>
            </a:r>
            <a:r>
              <a:rPr lang="de-DE" sz="700" err="1"/>
              <a:t>dolores</a:t>
            </a:r>
            <a:r>
              <a:rPr lang="de-DE" sz="700"/>
              <a:t> et </a:t>
            </a:r>
            <a:r>
              <a:rPr lang="de-DE" sz="700" err="1"/>
              <a:t>ea</a:t>
            </a:r>
            <a:r>
              <a:rPr lang="de-DE" sz="700"/>
              <a:t> </a:t>
            </a:r>
            <a:r>
              <a:rPr lang="de-DE" sz="700" err="1"/>
              <a:t>rebum</a:t>
            </a:r>
            <a:r>
              <a:rPr lang="de-DE" sz="700"/>
              <a:t>. Stet </a:t>
            </a:r>
            <a:r>
              <a:rPr lang="de-DE" sz="700" err="1"/>
              <a:t>clita</a:t>
            </a:r>
            <a:r>
              <a:rPr lang="de-DE" sz="700"/>
              <a:t> </a:t>
            </a:r>
            <a:r>
              <a:rPr lang="de-DE" sz="700" err="1"/>
              <a:t>kasd</a:t>
            </a:r>
            <a:r>
              <a:rPr lang="de-DE" sz="700"/>
              <a:t> </a:t>
            </a:r>
            <a:r>
              <a:rPr lang="de-DE" sz="700" err="1"/>
              <a:t>gubergren</a:t>
            </a:r>
            <a:r>
              <a:rPr lang="de-DE" sz="700"/>
              <a:t>, </a:t>
            </a:r>
            <a:r>
              <a:rPr lang="de-DE" sz="700" err="1"/>
              <a:t>no</a:t>
            </a:r>
            <a:r>
              <a:rPr lang="de-DE" sz="700"/>
              <a:t> </a:t>
            </a:r>
            <a:r>
              <a:rPr lang="de-DE" sz="700" err="1"/>
              <a:t>sea</a:t>
            </a:r>
            <a:r>
              <a:rPr lang="de-DE" sz="700"/>
              <a:t> </a:t>
            </a:r>
            <a:r>
              <a:rPr lang="de-DE" sz="700" err="1"/>
              <a:t>takimata</a:t>
            </a:r>
            <a:r>
              <a:rPr lang="de-DE" sz="700"/>
              <a:t> sanctus </a:t>
            </a:r>
            <a:r>
              <a:rPr lang="de-DE" sz="700" err="1"/>
              <a:t>est</a:t>
            </a:r>
            <a:r>
              <a:rPr lang="de-DE" sz="700"/>
              <a:t> </a:t>
            </a:r>
            <a:r>
              <a:rPr lang="de-DE" sz="700" err="1"/>
              <a:t>Lorem</a:t>
            </a:r>
            <a:r>
              <a:rPr lang="de-DE" sz="700"/>
              <a:t> </a:t>
            </a:r>
            <a:r>
              <a:rPr lang="de-DE" sz="700" err="1"/>
              <a:t>ipsum</a:t>
            </a:r>
            <a:r>
              <a:rPr lang="de-DE" sz="700"/>
              <a:t> </a:t>
            </a:r>
            <a:r>
              <a:rPr lang="de-DE" sz="700" err="1"/>
              <a:t>dolor</a:t>
            </a:r>
            <a:r>
              <a:rPr lang="de-DE" sz="700"/>
              <a:t> </a:t>
            </a:r>
            <a:r>
              <a:rPr lang="de-DE" sz="700" err="1"/>
              <a:t>sit</a:t>
            </a:r>
            <a:r>
              <a:rPr lang="de-DE" sz="700"/>
              <a:t> </a:t>
            </a:r>
            <a:r>
              <a:rPr lang="de-DE" sz="700" err="1"/>
              <a:t>amet</a:t>
            </a:r>
            <a:r>
              <a:rPr lang="de-DE" sz="700"/>
              <a:t>…</a:t>
            </a:r>
            <a:endParaRPr lang="de-DE" sz="600"/>
          </a:p>
        </p:txBody>
      </p:sp>
      <p:pic>
        <p:nvPicPr>
          <p:cNvPr id="20" name="Grafik 19" descr="Caretzeichen nach unten mit einfarbiger Füllung">
            <a:extLst>
              <a:ext uri="{FF2B5EF4-FFF2-40B4-BE49-F238E27FC236}">
                <a16:creationId xmlns:a16="http://schemas.microsoft.com/office/drawing/2014/main" id="{35B5AE39-C8E3-FE3F-0455-FDC3EF4190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2940422" y="6165318"/>
            <a:ext cx="185443" cy="185443"/>
          </a:xfrm>
          <a:prstGeom prst="rect">
            <a:avLst/>
          </a:prstGeom>
        </p:spPr>
      </p:pic>
      <p:pic>
        <p:nvPicPr>
          <p:cNvPr id="21" name="Grafik 20" descr="Caretzeichen nach oben mit einfarbiger Füllung">
            <a:extLst>
              <a:ext uri="{FF2B5EF4-FFF2-40B4-BE49-F238E27FC236}">
                <a16:creationId xmlns:a16="http://schemas.microsoft.com/office/drawing/2014/main" id="{32E28F83-C2F0-31ED-D03D-C8CEF1FDA3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7434780" y="6159799"/>
            <a:ext cx="185443" cy="185443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3A62AD50-41E6-CA80-1D3A-446D721FF31A}"/>
              </a:ext>
            </a:extLst>
          </p:cNvPr>
          <p:cNvSpPr txBox="1"/>
          <p:nvPr/>
        </p:nvSpPr>
        <p:spPr>
          <a:xfrm>
            <a:off x="3029908" y="5712116"/>
            <a:ext cx="156954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Bewertungen: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EE08D72-A5FC-4458-0C75-5FF29CFECD27}"/>
              </a:ext>
            </a:extLst>
          </p:cNvPr>
          <p:cNvSpPr/>
          <p:nvPr/>
        </p:nvSpPr>
        <p:spPr>
          <a:xfrm>
            <a:off x="5367207" y="4430516"/>
            <a:ext cx="2281799" cy="120983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756E556-39F6-D7AE-2B37-6B4E963FC2A3}"/>
              </a:ext>
            </a:extLst>
          </p:cNvPr>
          <p:cNvSpPr txBox="1"/>
          <p:nvPr/>
        </p:nvSpPr>
        <p:spPr>
          <a:xfrm>
            <a:off x="2940422" y="4430516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Nächste Events: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EA4CDD9-4088-B5A3-7EF1-E5B4F51836A6}"/>
              </a:ext>
            </a:extLst>
          </p:cNvPr>
          <p:cNvSpPr/>
          <p:nvPr/>
        </p:nvSpPr>
        <p:spPr>
          <a:xfrm>
            <a:off x="3141533" y="4653654"/>
            <a:ext cx="1901465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Grafik 42" descr="Caretzeichen nach unten mit einfarbiger Füllung">
            <a:extLst>
              <a:ext uri="{FF2B5EF4-FFF2-40B4-BE49-F238E27FC236}">
                <a16:creationId xmlns:a16="http://schemas.microsoft.com/office/drawing/2014/main" id="{5360BE48-4C68-E9D9-FACE-6EAC388806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2927096" y="4992210"/>
            <a:ext cx="185443" cy="185443"/>
          </a:xfrm>
          <a:prstGeom prst="rect">
            <a:avLst/>
          </a:prstGeom>
        </p:spPr>
      </p:pic>
      <p:pic>
        <p:nvPicPr>
          <p:cNvPr id="44" name="Grafik 43" descr="Caretzeichen nach oben mit einfarbiger Füllung">
            <a:extLst>
              <a:ext uri="{FF2B5EF4-FFF2-40B4-BE49-F238E27FC236}">
                <a16:creationId xmlns:a16="http://schemas.microsoft.com/office/drawing/2014/main" id="{0F5FDCE7-0504-7508-F19C-3CADA9E3FB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5074729" y="4994852"/>
            <a:ext cx="185443" cy="185443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8A7A6F2-A19D-6880-1E8D-DFE3CFC3760B}"/>
              </a:ext>
            </a:extLst>
          </p:cNvPr>
          <p:cNvGrpSpPr>
            <a:grpSpLocks/>
          </p:cNvGrpSpPr>
          <p:nvPr/>
        </p:nvGrpSpPr>
        <p:grpSpPr>
          <a:xfrm>
            <a:off x="3154309" y="4740361"/>
            <a:ext cx="1858146" cy="694431"/>
            <a:chOff x="1483425" y="4264860"/>
            <a:chExt cx="3691955" cy="1368665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E0C5B4D3-9837-22D6-F802-D314FBF78F58}"/>
                </a:ext>
              </a:extLst>
            </p:cNvPr>
            <p:cNvSpPr>
              <a:spLocks/>
            </p:cNvSpPr>
            <p:nvPr/>
          </p:nvSpPr>
          <p:spPr>
            <a:xfrm>
              <a:off x="1483425" y="4264860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3" name="Picture 8" descr="Konzert, Konfetti, Feier, Veranstaltung">
              <a:extLst>
                <a:ext uri="{FF2B5EF4-FFF2-40B4-BE49-F238E27FC236}">
                  <a16:creationId xmlns:a16="http://schemas.microsoft.com/office/drawing/2014/main" id="{F7BA22B2-68B3-B0AA-2780-6360A11E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648" y="4349043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56C48B97-52B8-0880-580B-E99B7F3E45BF}"/>
                </a:ext>
              </a:extLst>
            </p:cNvPr>
            <p:cNvSpPr txBox="1">
              <a:spLocks/>
            </p:cNvSpPr>
            <p:nvPr/>
          </p:nvSpPr>
          <p:spPr>
            <a:xfrm>
              <a:off x="3247740" y="4331409"/>
              <a:ext cx="1436033" cy="3242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800"/>
                <a:t>UNI PARTY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EE59633-6571-E9F9-D1E6-D59C84DD2155}"/>
                </a:ext>
              </a:extLst>
            </p:cNvPr>
            <p:cNvSpPr txBox="1">
              <a:spLocks/>
            </p:cNvSpPr>
            <p:nvPr/>
          </p:nvSpPr>
          <p:spPr>
            <a:xfrm>
              <a:off x="3268223" y="4639186"/>
              <a:ext cx="1703915" cy="648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"/>
                <a:t>Location: Campus Minden</a:t>
              </a:r>
            </a:p>
            <a:p>
              <a:endParaRPr lang="de-DE" sz="100"/>
            </a:p>
            <a:p>
              <a:r>
                <a:rPr lang="de-DE" sz="400"/>
                <a:t>Datum: 17.8.2024</a:t>
              </a:r>
            </a:p>
            <a:p>
              <a:endParaRPr lang="de-DE" sz="100"/>
            </a:p>
            <a:p>
              <a:r>
                <a:rPr lang="de-DE" sz="4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BFD45DBE-60B7-923B-6422-56580D594281}"/>
                </a:ext>
              </a:extLst>
            </p:cNvPr>
            <p:cNvSpPr>
              <a:spLocks/>
            </p:cNvSpPr>
            <p:nvPr/>
          </p:nvSpPr>
          <p:spPr>
            <a:xfrm>
              <a:off x="3346514" y="5289606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57" name="Grafik 56" descr="Lesezeichen Silhouette">
              <a:extLst>
                <a:ext uri="{FF2B5EF4-FFF2-40B4-BE49-F238E27FC236}">
                  <a16:creationId xmlns:a16="http://schemas.microsoft.com/office/drawing/2014/main" id="{46725965-1995-055E-743B-0F37E8DB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85923" y="4349043"/>
              <a:ext cx="293128" cy="293128"/>
            </a:xfrm>
            <a:prstGeom prst="rect">
              <a:avLst/>
            </a:prstGeom>
          </p:spPr>
        </p:pic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4AEE697C-DC02-4408-6298-4CF253CDA694}"/>
              </a:ext>
            </a:extLst>
          </p:cNvPr>
          <p:cNvSpPr txBox="1"/>
          <p:nvPr/>
        </p:nvSpPr>
        <p:spPr>
          <a:xfrm>
            <a:off x="5376632" y="4447517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Aktuelle Gerichte:</a:t>
            </a:r>
          </a:p>
        </p:txBody>
      </p:sp>
      <p:pic>
        <p:nvPicPr>
          <p:cNvPr id="6148" name="Picture 4" descr="Chef preparing appetizer in kitchen">
            <a:extLst>
              <a:ext uri="{FF2B5EF4-FFF2-40B4-BE49-F238E27FC236}">
                <a16:creationId xmlns:a16="http://schemas.microsoft.com/office/drawing/2014/main" id="{34932361-E9B2-3D98-4768-F503644E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50560" r="14769" b="30552"/>
          <a:stretch/>
        </p:blipFill>
        <p:spPr bwMode="auto">
          <a:xfrm>
            <a:off x="-9054" y="-108796"/>
            <a:ext cx="12219160" cy="24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hef cooking, Chef preparing food in the kitchen, Chef decorating dish, closeup.">
            <a:extLst>
              <a:ext uri="{FF2B5EF4-FFF2-40B4-BE49-F238E27FC236}">
                <a16:creationId xmlns:a16="http://schemas.microsoft.com/office/drawing/2014/main" id="{24813527-5BEE-8CD7-25BB-28DDC64BE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878" b="31475"/>
          <a:stretch/>
        </p:blipFill>
        <p:spPr bwMode="auto">
          <a:xfrm>
            <a:off x="-18107" y="-108796"/>
            <a:ext cx="12310824" cy="24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3036B3-285E-B745-05F5-6CCD8F06FDAD}"/>
              </a:ext>
            </a:extLst>
          </p:cNvPr>
          <p:cNvSpPr txBox="1">
            <a:spLocks/>
          </p:cNvSpPr>
          <p:nvPr/>
        </p:nvSpPr>
        <p:spPr>
          <a:xfrm>
            <a:off x="4964756" y="1426102"/>
            <a:ext cx="208805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Gourmet-Minden</a:t>
            </a:r>
          </a:p>
        </p:txBody>
      </p:sp>
      <p:pic>
        <p:nvPicPr>
          <p:cNvPr id="6152" name="Picture 8" descr="Chef cooking, Chef preparing food in the kitchen, Chef decorating dish, closeup.">
            <a:extLst>
              <a:ext uri="{FF2B5EF4-FFF2-40B4-BE49-F238E27FC236}">
                <a16:creationId xmlns:a16="http://schemas.microsoft.com/office/drawing/2014/main" id="{99C0BAF3-9336-50D3-209F-5EB21B417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"/>
          <a:stretch/>
        </p:blipFill>
        <p:spPr bwMode="auto">
          <a:xfrm>
            <a:off x="2919146" y="494632"/>
            <a:ext cx="2000073" cy="1531856"/>
          </a:xfrm>
          <a:prstGeom prst="roundRect">
            <a:avLst>
              <a:gd name="adj" fmla="val 34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90850A0-1E33-4CFA-4E3D-AB3B53D68432}"/>
              </a:ext>
            </a:extLst>
          </p:cNvPr>
          <p:cNvSpPr txBox="1"/>
          <p:nvPr/>
        </p:nvSpPr>
        <p:spPr>
          <a:xfrm>
            <a:off x="4998876" y="1765099"/>
            <a:ext cx="1413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bg1"/>
                </a:solidFill>
              </a:rPr>
              <a:t>Minden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FB609DE-44D7-845C-41E3-1E3A6F447456}"/>
              </a:ext>
            </a:extLst>
          </p:cNvPr>
          <p:cNvGrpSpPr/>
          <p:nvPr/>
        </p:nvGrpSpPr>
        <p:grpSpPr>
          <a:xfrm>
            <a:off x="5663390" y="4649940"/>
            <a:ext cx="1706084" cy="875271"/>
            <a:chOff x="5464611" y="4649940"/>
            <a:chExt cx="1706084" cy="875271"/>
          </a:xfrm>
        </p:grpSpPr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4E873122-F2C1-595B-4CF3-DE384229C263}"/>
                </a:ext>
              </a:extLst>
            </p:cNvPr>
            <p:cNvSpPr/>
            <p:nvPr/>
          </p:nvSpPr>
          <p:spPr>
            <a:xfrm>
              <a:off x="5464611" y="4649940"/>
              <a:ext cx="1706084" cy="875271"/>
            </a:xfrm>
            <a:prstGeom prst="roundRect">
              <a:avLst>
                <a:gd name="adj" fmla="val 1195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239B403D-E99E-B0AB-32B6-A4DB77E357F3}"/>
                </a:ext>
              </a:extLst>
            </p:cNvPr>
            <p:cNvSpPr txBox="1"/>
            <p:nvPr/>
          </p:nvSpPr>
          <p:spPr>
            <a:xfrm>
              <a:off x="6283425" y="4687647"/>
              <a:ext cx="879387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Erdbeer-Torte</a:t>
              </a:r>
            </a:p>
          </p:txBody>
        </p:sp>
        <p:cxnSp>
          <p:nvCxnSpPr>
            <p:cNvPr id="4102" name="Gerader Verbinder 4101">
              <a:extLst>
                <a:ext uri="{FF2B5EF4-FFF2-40B4-BE49-F238E27FC236}">
                  <a16:creationId xmlns:a16="http://schemas.microsoft.com/office/drawing/2014/main" id="{9AB5CF64-E185-4790-9883-3FB08D49837A}"/>
                </a:ext>
              </a:extLst>
            </p:cNvPr>
            <p:cNvCxnSpPr>
              <a:cxnSpLocks/>
            </p:cNvCxnSpPr>
            <p:nvPr/>
          </p:nvCxnSpPr>
          <p:spPr>
            <a:xfrm>
              <a:off x="6328282" y="4894340"/>
              <a:ext cx="724525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A16BDD0-D6E4-A719-8D04-82A92BFE02B8}"/>
                </a:ext>
              </a:extLst>
            </p:cNvPr>
            <p:cNvSpPr txBox="1"/>
            <p:nvPr/>
          </p:nvSpPr>
          <p:spPr>
            <a:xfrm>
              <a:off x="6287514" y="4923738"/>
              <a:ext cx="813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b="1"/>
                <a:t>Hauptzutaten:</a:t>
              </a:r>
            </a:p>
            <a:p>
              <a:endParaRPr lang="de-DE" sz="700" b="1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22B62A6-EA3F-CF1C-CD2D-D38E29793FFC}"/>
                </a:ext>
              </a:extLst>
            </p:cNvPr>
            <p:cNvSpPr txBox="1"/>
            <p:nvPr/>
          </p:nvSpPr>
          <p:spPr>
            <a:xfrm>
              <a:off x="6309112" y="5077626"/>
              <a:ext cx="7348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/>
                <a:t>1. Erdbeeren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64DA299-40D2-6B85-9BD9-983BF87AB837}"/>
                </a:ext>
              </a:extLst>
            </p:cNvPr>
            <p:cNvSpPr txBox="1"/>
            <p:nvPr/>
          </p:nvSpPr>
          <p:spPr>
            <a:xfrm>
              <a:off x="6317954" y="5236315"/>
              <a:ext cx="7348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/>
                <a:t>2. Schokolade</a:t>
              </a:r>
            </a:p>
          </p:txBody>
        </p:sp>
        <p:pic>
          <p:nvPicPr>
            <p:cNvPr id="6158" name="Picture 14" descr="strawberry cake">
              <a:extLst>
                <a:ext uri="{FF2B5EF4-FFF2-40B4-BE49-F238E27FC236}">
                  <a16:creationId xmlns:a16="http://schemas.microsoft.com/office/drawing/2014/main" id="{0E9E9E3F-3BE8-B4F1-55ED-AA28EF3C2B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3" t="8649" r="33346" b="16517"/>
            <a:stretch/>
          </p:blipFill>
          <p:spPr bwMode="auto">
            <a:xfrm>
              <a:off x="5552519" y="4740361"/>
              <a:ext cx="716887" cy="670887"/>
            </a:xfrm>
            <a:prstGeom prst="roundRect">
              <a:avLst>
                <a:gd name="adj" fmla="val 266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36" name="Grafik 35" descr="Caretzeichen nach oben mit einfarbiger Füllung">
            <a:extLst>
              <a:ext uri="{FF2B5EF4-FFF2-40B4-BE49-F238E27FC236}">
                <a16:creationId xmlns:a16="http://schemas.microsoft.com/office/drawing/2014/main" id="{2D1CA9B0-B0EA-0993-3814-FFFEC6821F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7421201" y="4989405"/>
            <a:ext cx="185443" cy="185443"/>
          </a:xfrm>
          <a:prstGeom prst="rect">
            <a:avLst/>
          </a:prstGeom>
        </p:spPr>
      </p:pic>
      <p:pic>
        <p:nvPicPr>
          <p:cNvPr id="38" name="Grafik 37" descr="Caretzeichen nach oben mit einfarbiger Füllung">
            <a:extLst>
              <a:ext uri="{FF2B5EF4-FFF2-40B4-BE49-F238E27FC236}">
                <a16:creationId xmlns:a16="http://schemas.microsoft.com/office/drawing/2014/main" id="{08077846-3F48-C46C-855C-6D0B5E7208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200000">
            <a:off x="5419092" y="4994853"/>
            <a:ext cx="185443" cy="185443"/>
          </a:xfrm>
          <a:prstGeom prst="rect">
            <a:avLst/>
          </a:prstGeom>
        </p:spPr>
      </p:pic>
      <p:pic>
        <p:nvPicPr>
          <p:cNvPr id="4" name="Grafik 3" descr="Marke folgen Silhouette">
            <a:extLst>
              <a:ext uri="{FF2B5EF4-FFF2-40B4-BE49-F238E27FC236}">
                <a16:creationId xmlns:a16="http://schemas.microsoft.com/office/drawing/2014/main" id="{372558AC-5212-A4CE-6D3F-4F005ED8C36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203369" y="6604127"/>
            <a:ext cx="226885" cy="226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100" name="Gruppieren 4099">
            <a:extLst>
              <a:ext uri="{FF2B5EF4-FFF2-40B4-BE49-F238E27FC236}">
                <a16:creationId xmlns:a16="http://schemas.microsoft.com/office/drawing/2014/main" id="{25E2C3E4-D52A-9309-B689-14E54F0E5C3E}"/>
              </a:ext>
            </a:extLst>
          </p:cNvPr>
          <p:cNvGrpSpPr/>
          <p:nvPr/>
        </p:nvGrpSpPr>
        <p:grpSpPr>
          <a:xfrm>
            <a:off x="8932576" y="2720472"/>
            <a:ext cx="294648" cy="321050"/>
            <a:chOff x="619177" y="-740661"/>
            <a:chExt cx="525646" cy="516880"/>
          </a:xfrm>
        </p:grpSpPr>
        <p:pic>
          <p:nvPicPr>
            <p:cNvPr id="4101" name="Grafik 4100">
              <a:extLst>
                <a:ext uri="{FF2B5EF4-FFF2-40B4-BE49-F238E27FC236}">
                  <a16:creationId xmlns:a16="http://schemas.microsoft.com/office/drawing/2014/main" id="{D7854BD2-59F1-0952-FD4D-80A80A58A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" t="19014" r="91035"/>
            <a:stretch/>
          </p:blipFill>
          <p:spPr>
            <a:xfrm>
              <a:off x="619177" y="-740658"/>
              <a:ext cx="323289" cy="516877"/>
            </a:xfrm>
            <a:prstGeom prst="rect">
              <a:avLst/>
            </a:prstGeom>
          </p:spPr>
        </p:pic>
        <p:pic>
          <p:nvPicPr>
            <p:cNvPr id="4103" name="Grafik 4102">
              <a:extLst>
                <a:ext uri="{FF2B5EF4-FFF2-40B4-BE49-F238E27FC236}">
                  <a16:creationId xmlns:a16="http://schemas.microsoft.com/office/drawing/2014/main" id="{35F3361A-0ECD-CBD2-DB6C-5A03D1DE3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87" t="19014" r="4962"/>
            <a:stretch/>
          </p:blipFill>
          <p:spPr>
            <a:xfrm>
              <a:off x="901654" y="-740661"/>
              <a:ext cx="243169" cy="516879"/>
            </a:xfrm>
            <a:prstGeom prst="rect">
              <a:avLst/>
            </a:prstGeom>
          </p:spPr>
        </p:pic>
      </p:grpSp>
      <p:pic>
        <p:nvPicPr>
          <p:cNvPr id="4104" name="Grafik 4103" descr="Lesezeichen Silhouette">
            <a:extLst>
              <a:ext uri="{FF2B5EF4-FFF2-40B4-BE49-F238E27FC236}">
                <a16:creationId xmlns:a16="http://schemas.microsoft.com/office/drawing/2014/main" id="{FD4BFB83-D05B-C009-0ED2-FE12746A59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93253" y="2759577"/>
            <a:ext cx="173294" cy="173294"/>
          </a:xfrm>
          <a:prstGeom prst="rect">
            <a:avLst/>
          </a:prstGeom>
        </p:spPr>
      </p:pic>
      <p:pic>
        <p:nvPicPr>
          <p:cNvPr id="4105" name="Grafik 4104" descr="Lesezeichen mit einfarbiger Füllung">
            <a:extLst>
              <a:ext uri="{FF2B5EF4-FFF2-40B4-BE49-F238E27FC236}">
                <a16:creationId xmlns:a16="http://schemas.microsoft.com/office/drawing/2014/main" id="{FEA025AA-7C3A-E806-202E-95B0193555D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995895" y="2757754"/>
            <a:ext cx="173293" cy="1732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106" name="Gruppieren 4105">
            <a:extLst>
              <a:ext uri="{FF2B5EF4-FFF2-40B4-BE49-F238E27FC236}">
                <a16:creationId xmlns:a16="http://schemas.microsoft.com/office/drawing/2014/main" id="{3151C38E-0D6C-4F74-5220-CF27C66C50DE}"/>
              </a:ext>
            </a:extLst>
          </p:cNvPr>
          <p:cNvGrpSpPr/>
          <p:nvPr/>
        </p:nvGrpSpPr>
        <p:grpSpPr>
          <a:xfrm>
            <a:off x="6971395" y="1369434"/>
            <a:ext cx="824421" cy="486205"/>
            <a:chOff x="3462775" y="6549825"/>
            <a:chExt cx="824421" cy="486205"/>
          </a:xfrm>
        </p:grpSpPr>
        <p:pic>
          <p:nvPicPr>
            <p:cNvPr id="4107" name="Grafik 4106" descr="Bewertung 3 Sterne mit einfarbiger Füllung">
              <a:extLst>
                <a:ext uri="{FF2B5EF4-FFF2-40B4-BE49-F238E27FC236}">
                  <a16:creationId xmlns:a16="http://schemas.microsoft.com/office/drawing/2014/main" id="{1516C2EB-699B-30F3-4B71-EAC95DB7D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62775" y="6549825"/>
              <a:ext cx="504794" cy="486205"/>
            </a:xfrm>
            <a:prstGeom prst="rect">
              <a:avLst/>
            </a:prstGeom>
          </p:spPr>
        </p:pic>
        <p:pic>
          <p:nvPicPr>
            <p:cNvPr id="4108" name="Grafik 4107" descr="Bewertung 3 Sterne mit einfarbiger Füllung">
              <a:extLst>
                <a:ext uri="{FF2B5EF4-FFF2-40B4-BE49-F238E27FC236}">
                  <a16:creationId xmlns:a16="http://schemas.microsoft.com/office/drawing/2014/main" id="{2ECAC107-78E4-DCC0-0B0A-57DF02412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82402" y="6549825"/>
              <a:ext cx="504794" cy="486205"/>
            </a:xfrm>
            <a:prstGeom prst="rect">
              <a:avLst/>
            </a:prstGeom>
          </p:spPr>
        </p:pic>
      </p:grpSp>
      <p:sp>
        <p:nvSpPr>
          <p:cNvPr id="59" name="Rechteck: abgerundete Ecken 58">
            <a:hlinkClick r:id="rId33" action="ppaction://hlinksldjump"/>
            <a:extLst>
              <a:ext uri="{FF2B5EF4-FFF2-40B4-BE49-F238E27FC236}">
                <a16:creationId xmlns:a16="http://schemas.microsoft.com/office/drawing/2014/main" id="{2E9142B6-61CD-3448-61F4-62D0346F34E7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0" name="Grafik 59" descr="Start Silhouette">
            <a:extLst>
              <a:ext uri="{FF2B5EF4-FFF2-40B4-BE49-F238E27FC236}">
                <a16:creationId xmlns:a16="http://schemas.microsoft.com/office/drawing/2014/main" id="{A4B759CE-5E72-59FE-B948-7534BCBD120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0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9054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9"/>
            <a:ext cx="4741340" cy="1819707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736376"/>
            <a:ext cx="4660710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Beschreibung:</a:t>
            </a:r>
            <a:r>
              <a:rPr lang="de-DE" sz="850"/>
              <a:t> 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</a:t>
            </a:r>
            <a:endParaRPr lang="de-DE" sz="850" b="1"/>
          </a:p>
          <a:p>
            <a:endParaRPr lang="de-DE" sz="850" b="1"/>
          </a:p>
          <a:p>
            <a:r>
              <a:rPr lang="de-DE" sz="850" b="1"/>
              <a:t>Eventarten: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</a:t>
            </a:r>
            <a:r>
              <a:rPr lang="de-DE" sz="850"/>
              <a:t>.</a:t>
            </a:r>
          </a:p>
          <a:p>
            <a:endParaRPr lang="de-DE" sz="850" b="1"/>
          </a:p>
          <a:p>
            <a:r>
              <a:rPr lang="de-DE" sz="850" b="1"/>
              <a:t>Lieblings Lied: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endParaRPr lang="de-DE" sz="850"/>
          </a:p>
          <a:p>
            <a:endParaRPr lang="de-DE" sz="850" b="1"/>
          </a:p>
          <a:p>
            <a:r>
              <a:rPr lang="de-DE" sz="850" b="1"/>
              <a:t>Lieblings Gericht: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endParaRPr lang="de-DE" sz="850"/>
          </a:p>
          <a:p>
            <a:endParaRPr lang="de-DE" sz="850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268619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75163"/>
            <a:ext cx="1626602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Infos</a:t>
            </a:r>
            <a:endParaRPr lang="de-DE" sz="1000" b="1"/>
          </a:p>
          <a:p>
            <a:endParaRPr lang="de-DE" sz="850" b="1"/>
          </a:p>
          <a:p>
            <a:r>
              <a:rPr lang="de-DE" sz="900" b="1"/>
              <a:t>Region: </a:t>
            </a:r>
            <a:r>
              <a:rPr lang="de-DE" sz="900"/>
              <a:t>32427 Minden</a:t>
            </a:r>
          </a:p>
          <a:p>
            <a:endParaRPr lang="de-DE" sz="900"/>
          </a:p>
          <a:p>
            <a:r>
              <a:rPr lang="de-DE" sz="900" b="1"/>
              <a:t>Alter</a:t>
            </a:r>
            <a:r>
              <a:rPr lang="de-DE" sz="900"/>
              <a:t>: 30 Jahre</a:t>
            </a:r>
          </a:p>
          <a:p>
            <a:endParaRPr lang="de-DE" sz="900"/>
          </a:p>
          <a:p>
            <a:r>
              <a:rPr lang="de-DE" sz="900" b="1"/>
              <a:t>Geschlecht</a:t>
            </a:r>
            <a:r>
              <a:rPr lang="de-DE" sz="900"/>
              <a:t>: M</a:t>
            </a:r>
          </a:p>
          <a:p>
            <a:endParaRPr lang="de-DE" sz="900"/>
          </a:p>
          <a:p>
            <a:r>
              <a:rPr lang="de-DE" sz="900" b="1"/>
              <a:t>Mein Kalender: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D263132-C73A-2EB0-8F21-9F7939CF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3"/>
          <a:stretch/>
        </p:blipFill>
        <p:spPr bwMode="auto">
          <a:xfrm>
            <a:off x="7812844" y="4079516"/>
            <a:ext cx="1446906" cy="123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733237D-2D6B-6A4A-5115-5BDB3604A035}"/>
              </a:ext>
            </a:extLst>
          </p:cNvPr>
          <p:cNvCxnSpPr/>
          <p:nvPr/>
        </p:nvCxnSpPr>
        <p:spPr>
          <a:xfrm>
            <a:off x="7821688" y="3808050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4E0C961C-D68A-0CEF-49E2-8B7D618AF3CD}"/>
              </a:ext>
            </a:extLst>
          </p:cNvPr>
          <p:cNvSpPr/>
          <p:nvPr/>
        </p:nvSpPr>
        <p:spPr>
          <a:xfrm>
            <a:off x="8502177" y="4657150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06227C3-59D0-C592-600A-1D919415853F}"/>
              </a:ext>
            </a:extLst>
          </p:cNvPr>
          <p:cNvSpPr/>
          <p:nvPr/>
        </p:nvSpPr>
        <p:spPr>
          <a:xfrm>
            <a:off x="8688696" y="4818100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8F50CA19-583D-69FF-F3F1-23E81DFB0BC7}"/>
              </a:ext>
            </a:extLst>
          </p:cNvPr>
          <p:cNvSpPr/>
          <p:nvPr/>
        </p:nvSpPr>
        <p:spPr>
          <a:xfrm>
            <a:off x="8122314" y="4974961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4CC2FE05-3B8B-2678-803B-686B0CEF24F0}"/>
              </a:ext>
            </a:extLst>
          </p:cNvPr>
          <p:cNvSpPr/>
          <p:nvPr/>
        </p:nvSpPr>
        <p:spPr>
          <a:xfrm>
            <a:off x="8880843" y="4659073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7812844" y="5445461"/>
            <a:ext cx="1473439" cy="27058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Bearbeiten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41CA1FE-E74D-4149-C406-378838A46A91}"/>
              </a:ext>
            </a:extLst>
          </p:cNvPr>
          <p:cNvSpPr/>
          <p:nvPr/>
        </p:nvSpPr>
        <p:spPr>
          <a:xfrm>
            <a:off x="8880848" y="4977119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3306ABE-8523-F46C-4531-3B3F1E3D657D}"/>
              </a:ext>
            </a:extLst>
          </p:cNvPr>
          <p:cNvSpPr/>
          <p:nvPr/>
        </p:nvSpPr>
        <p:spPr>
          <a:xfrm>
            <a:off x="2921877" y="4545580"/>
            <a:ext cx="4737803" cy="1183415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756E556-39F6-D7AE-2B37-6B4E963FC2A3}"/>
              </a:ext>
            </a:extLst>
          </p:cNvPr>
          <p:cNvSpPr txBox="1"/>
          <p:nvPr/>
        </p:nvSpPr>
        <p:spPr>
          <a:xfrm>
            <a:off x="2943946" y="4551883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Partybilder :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022B3A8-4426-A5A6-B809-647407AADC31}"/>
              </a:ext>
            </a:extLst>
          </p:cNvPr>
          <p:cNvSpPr/>
          <p:nvPr/>
        </p:nvSpPr>
        <p:spPr>
          <a:xfrm>
            <a:off x="2918129" y="5811953"/>
            <a:ext cx="2307402" cy="121778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08698A-E9C4-043A-7F4C-19E7D18CBF50}"/>
              </a:ext>
            </a:extLst>
          </p:cNvPr>
          <p:cNvSpPr txBox="1"/>
          <p:nvPr/>
        </p:nvSpPr>
        <p:spPr>
          <a:xfrm>
            <a:off x="2940198" y="581990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Events/Locations: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C53119D-C4FC-9D02-AB6B-0719BF1F9166}"/>
              </a:ext>
            </a:extLst>
          </p:cNvPr>
          <p:cNvSpPr/>
          <p:nvPr/>
        </p:nvSpPr>
        <p:spPr>
          <a:xfrm>
            <a:off x="3141309" y="6043041"/>
            <a:ext cx="1901465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unten mit einfarbiger Füllung">
            <a:extLst>
              <a:ext uri="{FF2B5EF4-FFF2-40B4-BE49-F238E27FC236}">
                <a16:creationId xmlns:a16="http://schemas.microsoft.com/office/drawing/2014/main" id="{B1C20D33-9C22-4643-3CE6-A33B3905E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926872" y="6381597"/>
            <a:ext cx="185443" cy="185443"/>
          </a:xfrm>
          <a:prstGeom prst="rect">
            <a:avLst/>
          </a:prstGeom>
        </p:spPr>
      </p:pic>
      <p:pic>
        <p:nvPicPr>
          <p:cNvPr id="13" name="Grafik 12" descr="Caretzeichen nach oben mit einfarbiger Füllung">
            <a:extLst>
              <a:ext uri="{FF2B5EF4-FFF2-40B4-BE49-F238E27FC236}">
                <a16:creationId xmlns:a16="http://schemas.microsoft.com/office/drawing/2014/main" id="{C53F17AE-5CD3-F9EB-FC8C-06BA52067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074505" y="6384239"/>
            <a:ext cx="185443" cy="18544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A39390-617B-4731-8EEF-124B3217D713}"/>
              </a:ext>
            </a:extLst>
          </p:cNvPr>
          <p:cNvGrpSpPr>
            <a:grpSpLocks/>
          </p:cNvGrpSpPr>
          <p:nvPr/>
        </p:nvGrpSpPr>
        <p:grpSpPr>
          <a:xfrm>
            <a:off x="3154085" y="6129748"/>
            <a:ext cx="1858146" cy="694431"/>
            <a:chOff x="1483425" y="4264860"/>
            <a:chExt cx="3691955" cy="1368665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053E74BD-72B9-2D28-F938-30588F483B59}"/>
                </a:ext>
              </a:extLst>
            </p:cNvPr>
            <p:cNvSpPr>
              <a:spLocks/>
            </p:cNvSpPr>
            <p:nvPr/>
          </p:nvSpPr>
          <p:spPr>
            <a:xfrm>
              <a:off x="1483425" y="4264860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8" descr="Konzert, Konfetti, Feier, Veranstaltung">
              <a:extLst>
                <a:ext uri="{FF2B5EF4-FFF2-40B4-BE49-F238E27FC236}">
                  <a16:creationId xmlns:a16="http://schemas.microsoft.com/office/drawing/2014/main" id="{F7CCB855-E0B7-F592-1465-4EB53483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648" y="4349043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4E3EF24-26CC-9D67-007A-AEB2ECD50A23}"/>
                </a:ext>
              </a:extLst>
            </p:cNvPr>
            <p:cNvSpPr txBox="1">
              <a:spLocks/>
            </p:cNvSpPr>
            <p:nvPr/>
          </p:nvSpPr>
          <p:spPr>
            <a:xfrm>
              <a:off x="3247740" y="4331409"/>
              <a:ext cx="1436033" cy="3242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800"/>
                <a:t>UNI PARTY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3D3304C-06D8-38EC-FEE9-669317104318}"/>
                </a:ext>
              </a:extLst>
            </p:cNvPr>
            <p:cNvSpPr txBox="1">
              <a:spLocks/>
            </p:cNvSpPr>
            <p:nvPr/>
          </p:nvSpPr>
          <p:spPr>
            <a:xfrm>
              <a:off x="3268223" y="4639186"/>
              <a:ext cx="1703915" cy="648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"/>
                <a:t>Location: Campus Minden</a:t>
              </a:r>
            </a:p>
            <a:p>
              <a:endParaRPr lang="de-DE" sz="100"/>
            </a:p>
            <a:p>
              <a:r>
                <a:rPr lang="de-DE" sz="400"/>
                <a:t>Datum: 17.8.2024</a:t>
              </a:r>
            </a:p>
            <a:p>
              <a:endParaRPr lang="de-DE" sz="100"/>
            </a:p>
            <a:p>
              <a:r>
                <a:rPr lang="de-DE" sz="4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BA8A89D0-0A5D-F4CF-E21D-201D494304F9}"/>
                </a:ext>
              </a:extLst>
            </p:cNvPr>
            <p:cNvSpPr>
              <a:spLocks/>
            </p:cNvSpPr>
            <p:nvPr/>
          </p:nvSpPr>
          <p:spPr>
            <a:xfrm>
              <a:off x="3346514" y="5289606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0" name="Grafik 19" descr="Lesezeichen Silhouette">
              <a:extLst>
                <a:ext uri="{FF2B5EF4-FFF2-40B4-BE49-F238E27FC236}">
                  <a16:creationId xmlns:a16="http://schemas.microsoft.com/office/drawing/2014/main" id="{F401842A-BB11-9C94-28D8-43F362542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85923" y="4349043"/>
              <a:ext cx="293128" cy="293128"/>
            </a:xfrm>
            <a:prstGeom prst="rect">
              <a:avLst/>
            </a:prstGeom>
          </p:spPr>
        </p:pic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2AD773E-107A-E08A-B4B0-740F5397E972}"/>
              </a:ext>
            </a:extLst>
          </p:cNvPr>
          <p:cNvSpPr/>
          <p:nvPr/>
        </p:nvSpPr>
        <p:spPr>
          <a:xfrm>
            <a:off x="5342983" y="5806954"/>
            <a:ext cx="2339084" cy="121778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F175AF7-B24A-C673-3237-9F47B97C87FC}"/>
              </a:ext>
            </a:extLst>
          </p:cNvPr>
          <p:cNvSpPr txBox="1"/>
          <p:nvPr/>
        </p:nvSpPr>
        <p:spPr>
          <a:xfrm>
            <a:off x="5356309" y="5827344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Interessen: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15C75630-FE5F-DF40-F715-DBB676F84599}"/>
              </a:ext>
            </a:extLst>
          </p:cNvPr>
          <p:cNvSpPr/>
          <p:nvPr/>
        </p:nvSpPr>
        <p:spPr>
          <a:xfrm>
            <a:off x="5557420" y="6050482"/>
            <a:ext cx="1901465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Caretzeichen nach unten mit einfarbiger Füllung">
            <a:extLst>
              <a:ext uri="{FF2B5EF4-FFF2-40B4-BE49-F238E27FC236}">
                <a16:creationId xmlns:a16="http://schemas.microsoft.com/office/drawing/2014/main" id="{A4EFDE13-4631-32F6-6FC4-FF60439F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342983" y="6382818"/>
            <a:ext cx="185443" cy="185443"/>
          </a:xfrm>
          <a:prstGeom prst="rect">
            <a:avLst/>
          </a:prstGeom>
        </p:spPr>
      </p:pic>
      <p:pic>
        <p:nvPicPr>
          <p:cNvPr id="29" name="Grafik 28" descr="Caretzeichen nach oben mit einfarbiger Füllung">
            <a:extLst>
              <a:ext uri="{FF2B5EF4-FFF2-40B4-BE49-F238E27FC236}">
                <a16:creationId xmlns:a16="http://schemas.microsoft.com/office/drawing/2014/main" id="{2A6DABDF-41DC-E3EF-1F39-8799DFA12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490616" y="6391680"/>
            <a:ext cx="185443" cy="185443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7516E23-DEC5-EACE-8984-2905A4B4466F}"/>
              </a:ext>
            </a:extLst>
          </p:cNvPr>
          <p:cNvGrpSpPr>
            <a:grpSpLocks/>
          </p:cNvGrpSpPr>
          <p:nvPr/>
        </p:nvGrpSpPr>
        <p:grpSpPr>
          <a:xfrm>
            <a:off x="5570196" y="6137189"/>
            <a:ext cx="1858146" cy="694431"/>
            <a:chOff x="1483425" y="4264860"/>
            <a:chExt cx="3691955" cy="1368665"/>
          </a:xfrm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7FA0F29A-94BE-FB4B-C7D4-44F1CF2B8577}"/>
                </a:ext>
              </a:extLst>
            </p:cNvPr>
            <p:cNvSpPr>
              <a:spLocks/>
            </p:cNvSpPr>
            <p:nvPr/>
          </p:nvSpPr>
          <p:spPr>
            <a:xfrm>
              <a:off x="1483425" y="4264860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2" name="Picture 8" descr="Konzert, Konfetti, Feier, Veranstaltung">
              <a:extLst>
                <a:ext uri="{FF2B5EF4-FFF2-40B4-BE49-F238E27FC236}">
                  <a16:creationId xmlns:a16="http://schemas.microsoft.com/office/drawing/2014/main" id="{7301F81F-BD1C-F74F-1024-F807A574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648" y="4349043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3FB74C9-3541-B21A-6889-41BD32CE2CEA}"/>
                </a:ext>
              </a:extLst>
            </p:cNvPr>
            <p:cNvSpPr txBox="1">
              <a:spLocks/>
            </p:cNvSpPr>
            <p:nvPr/>
          </p:nvSpPr>
          <p:spPr>
            <a:xfrm>
              <a:off x="3247740" y="4331409"/>
              <a:ext cx="1436033" cy="3242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800"/>
                <a:t>UNI PARTY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63F70519-375D-C535-0C59-659414CE8D5E}"/>
                </a:ext>
              </a:extLst>
            </p:cNvPr>
            <p:cNvSpPr txBox="1">
              <a:spLocks/>
            </p:cNvSpPr>
            <p:nvPr/>
          </p:nvSpPr>
          <p:spPr>
            <a:xfrm>
              <a:off x="3268223" y="4639186"/>
              <a:ext cx="1703915" cy="648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"/>
                <a:t>Location: Campus Minden</a:t>
              </a:r>
            </a:p>
            <a:p>
              <a:endParaRPr lang="de-DE" sz="100"/>
            </a:p>
            <a:p>
              <a:r>
                <a:rPr lang="de-DE" sz="400"/>
                <a:t>Datum: 17.8.2024</a:t>
              </a:r>
            </a:p>
            <a:p>
              <a:endParaRPr lang="de-DE" sz="100"/>
            </a:p>
            <a:p>
              <a:r>
                <a:rPr lang="de-DE" sz="4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026AB5AA-02B1-60F3-4E75-9B132C621998}"/>
                </a:ext>
              </a:extLst>
            </p:cNvPr>
            <p:cNvSpPr>
              <a:spLocks/>
            </p:cNvSpPr>
            <p:nvPr/>
          </p:nvSpPr>
          <p:spPr>
            <a:xfrm>
              <a:off x="3346514" y="5289606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39" name="Grafik 38" descr="Lesezeichen Silhouette">
              <a:extLst>
                <a:ext uri="{FF2B5EF4-FFF2-40B4-BE49-F238E27FC236}">
                  <a16:creationId xmlns:a16="http://schemas.microsoft.com/office/drawing/2014/main" id="{2F6CFB49-8CFF-D20C-4BBD-0CE2DFEC2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85923" y="4349043"/>
              <a:ext cx="293128" cy="293128"/>
            </a:xfrm>
            <a:prstGeom prst="rect">
              <a:avLst/>
            </a:prstGeom>
          </p:spPr>
        </p:pic>
      </p:grp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76947B3D-17D3-2C60-65C9-BE722D46A0E7}"/>
              </a:ext>
            </a:extLst>
          </p:cNvPr>
          <p:cNvSpPr/>
          <p:nvPr/>
        </p:nvSpPr>
        <p:spPr>
          <a:xfrm>
            <a:off x="7491263" y="4547706"/>
            <a:ext cx="160821" cy="1191495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798A849C-7F13-1221-5054-DED210F5EE44}"/>
              </a:ext>
            </a:extLst>
          </p:cNvPr>
          <p:cNvSpPr/>
          <p:nvPr/>
        </p:nvSpPr>
        <p:spPr>
          <a:xfrm>
            <a:off x="7528390" y="4737803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 descr="Caretzeichen nach oben Silhouette">
            <a:extLst>
              <a:ext uri="{FF2B5EF4-FFF2-40B4-BE49-F238E27FC236}">
                <a16:creationId xmlns:a16="http://schemas.microsoft.com/office/drawing/2014/main" id="{375D8FF7-A256-24CB-F8C3-972579743E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02886" y="4547189"/>
            <a:ext cx="150689" cy="150689"/>
          </a:xfrm>
          <a:prstGeom prst="rect">
            <a:avLst/>
          </a:prstGeom>
        </p:spPr>
      </p:pic>
      <p:pic>
        <p:nvPicPr>
          <p:cNvPr id="53" name="Grafik 52" descr="Caretzeichen nach oben Silhouette">
            <a:extLst>
              <a:ext uri="{FF2B5EF4-FFF2-40B4-BE49-F238E27FC236}">
                <a16:creationId xmlns:a16="http://schemas.microsoft.com/office/drawing/2014/main" id="{72AC14B9-1EE1-0486-35C1-53B02CA8A0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7499254" y="5591672"/>
            <a:ext cx="150689" cy="150689"/>
          </a:xfrm>
          <a:prstGeom prst="rect">
            <a:avLst/>
          </a:prstGeom>
        </p:spPr>
      </p:pic>
      <p:pic>
        <p:nvPicPr>
          <p:cNvPr id="54" name="Picture 2" descr="Mann, Modell, Rauch, Mode, Person">
            <a:extLst>
              <a:ext uri="{FF2B5EF4-FFF2-40B4-BE49-F238E27FC236}">
                <a16:creationId xmlns:a16="http://schemas.microsoft.com/office/drawing/2014/main" id="{E532C0BB-17D7-9889-B1CB-7CDF88AB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0" t="32037" r="13040" b="56409"/>
          <a:stretch/>
        </p:blipFill>
        <p:spPr bwMode="auto">
          <a:xfrm>
            <a:off x="-95534" y="-129654"/>
            <a:ext cx="12433110" cy="24313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3036B3-285E-B745-05F5-6CCD8F06FDAD}"/>
              </a:ext>
            </a:extLst>
          </p:cNvPr>
          <p:cNvSpPr txBox="1">
            <a:spLocks/>
          </p:cNvSpPr>
          <p:nvPr/>
        </p:nvSpPr>
        <p:spPr>
          <a:xfrm>
            <a:off x="5005700" y="1426102"/>
            <a:ext cx="208805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Max Mustermann</a:t>
            </a:r>
          </a:p>
        </p:txBody>
      </p:sp>
      <p:pic>
        <p:nvPicPr>
          <p:cNvPr id="6152" name="Picture 8" descr="Chef cooking, Chef preparing food in the kitchen, Chef decorating dish, closeup.">
            <a:extLst>
              <a:ext uri="{FF2B5EF4-FFF2-40B4-BE49-F238E27FC236}">
                <a16:creationId xmlns:a16="http://schemas.microsoft.com/office/drawing/2014/main" id="{99C0BAF3-9336-50D3-209F-5EB21B417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"/>
          <a:stretch/>
        </p:blipFill>
        <p:spPr bwMode="auto">
          <a:xfrm>
            <a:off x="2960090" y="494632"/>
            <a:ext cx="2000073" cy="1531856"/>
          </a:xfrm>
          <a:prstGeom prst="roundRect">
            <a:avLst>
              <a:gd name="adj" fmla="val 34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90850A0-1E33-4CFA-4E3D-AB3B53D68432}"/>
              </a:ext>
            </a:extLst>
          </p:cNvPr>
          <p:cNvSpPr txBox="1"/>
          <p:nvPr/>
        </p:nvSpPr>
        <p:spPr>
          <a:xfrm>
            <a:off x="5039820" y="1765099"/>
            <a:ext cx="1413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bg1"/>
                </a:solidFill>
              </a:rPr>
              <a:t>24/7 Party</a:t>
            </a:r>
          </a:p>
        </p:txBody>
      </p:sp>
      <p:pic>
        <p:nvPicPr>
          <p:cNvPr id="7170" name="Picture 2" descr="Mann, Modell, Rauch, Mode, Person">
            <a:extLst>
              <a:ext uri="{FF2B5EF4-FFF2-40B4-BE49-F238E27FC236}">
                <a16:creationId xmlns:a16="http://schemas.microsoft.com/office/drawing/2014/main" id="{517F0DFD-08E7-F95B-D624-21D15E29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2" b="15391"/>
          <a:stretch/>
        </p:blipFill>
        <p:spPr bwMode="auto">
          <a:xfrm>
            <a:off x="2959298" y="491441"/>
            <a:ext cx="2009918" cy="1535048"/>
          </a:xfrm>
          <a:prstGeom prst="roundRect">
            <a:avLst>
              <a:gd name="adj" fmla="val 33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179" name="Grafik 7178">
            <a:extLst>
              <a:ext uri="{FF2B5EF4-FFF2-40B4-BE49-F238E27FC236}">
                <a16:creationId xmlns:a16="http://schemas.microsoft.com/office/drawing/2014/main" id="{17F856BC-6668-47D9-E91B-2F311A288FA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4391" r="25024"/>
          <a:stretch/>
        </p:blipFill>
        <p:spPr>
          <a:xfrm>
            <a:off x="3146133" y="4816882"/>
            <a:ext cx="809165" cy="787546"/>
          </a:xfrm>
          <a:prstGeom prst="roundRect">
            <a:avLst>
              <a:gd name="adj" fmla="val 120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6B2A31B7-C986-F3E1-4EEB-C25E6FDD4C8C}"/>
              </a:ext>
            </a:extLst>
          </p:cNvPr>
          <p:cNvSpPr/>
          <p:nvPr/>
        </p:nvSpPr>
        <p:spPr>
          <a:xfrm>
            <a:off x="3141309" y="4810724"/>
            <a:ext cx="821094" cy="79683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81" name="Grafik 7180">
            <a:extLst>
              <a:ext uri="{FF2B5EF4-FFF2-40B4-BE49-F238E27FC236}">
                <a16:creationId xmlns:a16="http://schemas.microsoft.com/office/drawing/2014/main" id="{114B46C6-1173-ED7F-E5AA-BC0B9ED716E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7047" t="7463" r="12869" b="3549"/>
          <a:stretch/>
        </p:blipFill>
        <p:spPr>
          <a:xfrm>
            <a:off x="4228336" y="4820980"/>
            <a:ext cx="821094" cy="789260"/>
          </a:xfrm>
          <a:prstGeom prst="roundRect">
            <a:avLst>
              <a:gd name="adj" fmla="val 1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D32F3055-EC43-934F-BCE0-89272ACE9277}"/>
              </a:ext>
            </a:extLst>
          </p:cNvPr>
          <p:cNvSpPr/>
          <p:nvPr/>
        </p:nvSpPr>
        <p:spPr>
          <a:xfrm>
            <a:off x="4221680" y="4809600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83" name="Grafik 7182">
            <a:extLst>
              <a:ext uri="{FF2B5EF4-FFF2-40B4-BE49-F238E27FC236}">
                <a16:creationId xmlns:a16="http://schemas.microsoft.com/office/drawing/2014/main" id="{8350CC1A-5253-80DB-5E47-25D1547A483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729" t="2205" r="776" b="-1227"/>
          <a:stretch/>
        </p:blipFill>
        <p:spPr>
          <a:xfrm>
            <a:off x="5336805" y="4817548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71623046-CEF8-A5D9-A131-D9FE7D9C3148}"/>
              </a:ext>
            </a:extLst>
          </p:cNvPr>
          <p:cNvSpPr/>
          <p:nvPr/>
        </p:nvSpPr>
        <p:spPr>
          <a:xfrm>
            <a:off x="5330150" y="4809600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89" name="Grafik 7188">
            <a:extLst>
              <a:ext uri="{FF2B5EF4-FFF2-40B4-BE49-F238E27FC236}">
                <a16:creationId xmlns:a16="http://schemas.microsoft.com/office/drawing/2014/main" id="{6365312D-D6AA-0033-9959-2D91D03AB26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21095"/>
          <a:stretch/>
        </p:blipFill>
        <p:spPr>
          <a:xfrm>
            <a:off x="6422449" y="4820980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168" name="Rechteck: abgerundete Ecken 7167">
            <a:extLst>
              <a:ext uri="{FF2B5EF4-FFF2-40B4-BE49-F238E27FC236}">
                <a16:creationId xmlns:a16="http://schemas.microsoft.com/office/drawing/2014/main" id="{2F91DA28-8F4C-F782-3BB8-7D0A7E84477A}"/>
              </a:ext>
            </a:extLst>
          </p:cNvPr>
          <p:cNvSpPr/>
          <p:nvPr/>
        </p:nvSpPr>
        <p:spPr>
          <a:xfrm>
            <a:off x="6417625" y="4809600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C96BC813-E85E-2E95-46E4-C21A6FFC5525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7" name="Grafik 56" descr="Start Silhouette">
            <a:hlinkClick r:id="rId21" action="ppaction://hlinksldjump"/>
            <a:extLst>
              <a:ext uri="{FF2B5EF4-FFF2-40B4-BE49-F238E27FC236}">
                <a16:creationId xmlns:a16="http://schemas.microsoft.com/office/drawing/2014/main" id="{B30E3A20-DA66-92C8-1FDC-CF787CD0D1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88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9CF7679-DC6A-44C0-607C-B18A53B4AEDA}"/>
              </a:ext>
            </a:extLst>
          </p:cNvPr>
          <p:cNvGrpSpPr/>
          <p:nvPr/>
        </p:nvGrpSpPr>
        <p:grpSpPr>
          <a:xfrm>
            <a:off x="4729659" y="874105"/>
            <a:ext cx="3267635" cy="707886"/>
            <a:chOff x="4155141" y="1026238"/>
            <a:chExt cx="3267635" cy="7078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19E2DCD-38F5-9D9E-CD0A-DDF65AF1D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4AF7C64-1111-73F8-DAFD-EACCD37CBF15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54BA096-5049-CE25-980F-DC64BA575DF4}"/>
              </a:ext>
            </a:extLst>
          </p:cNvPr>
          <p:cNvSpPr txBox="1"/>
          <p:nvPr/>
        </p:nvSpPr>
        <p:spPr>
          <a:xfrm>
            <a:off x="4146861" y="6183085"/>
            <a:ext cx="385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 See how we use your data in our Privacy Policy.</a:t>
            </a:r>
            <a:endParaRPr lang="de-DE" sz="80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C7EDE2C-6399-FB07-555B-518384D497E8}"/>
              </a:ext>
            </a:extLst>
          </p:cNvPr>
          <p:cNvSpPr/>
          <p:nvPr/>
        </p:nvSpPr>
        <p:spPr>
          <a:xfrm>
            <a:off x="4729660" y="2974187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927359F-42ED-B56C-410C-5064F97D73C5}"/>
              </a:ext>
            </a:extLst>
          </p:cNvPr>
          <p:cNvSpPr/>
          <p:nvPr/>
        </p:nvSpPr>
        <p:spPr>
          <a:xfrm>
            <a:off x="4729660" y="3618606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6A956E5-ED74-BB59-8A76-289D56446092}"/>
              </a:ext>
            </a:extLst>
          </p:cNvPr>
          <p:cNvSpPr txBox="1"/>
          <p:nvPr/>
        </p:nvSpPr>
        <p:spPr>
          <a:xfrm>
            <a:off x="4729660" y="2764365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E-Mail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4FD96BC-2466-BD7A-6E4D-BB5B5625F3B8}"/>
              </a:ext>
            </a:extLst>
          </p:cNvPr>
          <p:cNvSpPr txBox="1"/>
          <p:nvPr/>
        </p:nvSpPr>
        <p:spPr>
          <a:xfrm>
            <a:off x="4729659" y="3404847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Passwort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824A343-DC43-D971-8FE4-00EC3AA93F81}"/>
              </a:ext>
            </a:extLst>
          </p:cNvPr>
          <p:cNvSpPr/>
          <p:nvPr/>
        </p:nvSpPr>
        <p:spPr>
          <a:xfrm>
            <a:off x="6111608" y="4253792"/>
            <a:ext cx="1198389" cy="265207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hlinkClick r:id="rId3" action="ppaction://hlinksldjump"/>
            <a:extLst>
              <a:ext uri="{FF2B5EF4-FFF2-40B4-BE49-F238E27FC236}">
                <a16:creationId xmlns:a16="http://schemas.microsoft.com/office/drawing/2014/main" id="{F9325D93-538E-894A-939B-EE3F3C218C66}"/>
              </a:ext>
            </a:extLst>
          </p:cNvPr>
          <p:cNvSpPr txBox="1"/>
          <p:nvPr/>
        </p:nvSpPr>
        <p:spPr>
          <a:xfrm>
            <a:off x="6242346" y="4263284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erstellen</a:t>
            </a:r>
          </a:p>
        </p:txBody>
      </p:sp>
      <p:sp>
        <p:nvSpPr>
          <p:cNvPr id="22" name="Rechteck: abgerundete Ecken 21">
            <a:hlinkClick r:id="rId4" action="ppaction://hlinksldjump"/>
            <a:extLst>
              <a:ext uri="{FF2B5EF4-FFF2-40B4-BE49-F238E27FC236}">
                <a16:creationId xmlns:a16="http://schemas.microsoft.com/office/drawing/2014/main" id="{2988F9A6-AD86-A530-698F-8DF894F29E57}"/>
              </a:ext>
            </a:extLst>
          </p:cNvPr>
          <p:cNvSpPr/>
          <p:nvPr/>
        </p:nvSpPr>
        <p:spPr>
          <a:xfrm>
            <a:off x="4729659" y="4253792"/>
            <a:ext cx="1198389" cy="265207"/>
          </a:xfrm>
          <a:prstGeom prst="roundRect">
            <a:avLst>
              <a:gd name="adj" fmla="val 50000"/>
            </a:avLst>
          </a:prstGeom>
          <a:solidFill>
            <a:srgbClr val="FE44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hlinkClick r:id="rId4" action="ppaction://hlinksldjump"/>
            <a:extLst>
              <a:ext uri="{FF2B5EF4-FFF2-40B4-BE49-F238E27FC236}">
                <a16:creationId xmlns:a16="http://schemas.microsoft.com/office/drawing/2014/main" id="{1C32718B-A91A-F2AD-396E-EACC1789AC5C}"/>
              </a:ext>
            </a:extLst>
          </p:cNvPr>
          <p:cNvSpPr txBox="1"/>
          <p:nvPr/>
        </p:nvSpPr>
        <p:spPr>
          <a:xfrm>
            <a:off x="4860397" y="4263284"/>
            <a:ext cx="981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abbrechen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7B1256D-BC9D-6329-3D92-AF3E2BED45DE}"/>
              </a:ext>
            </a:extLst>
          </p:cNvPr>
          <p:cNvSpPr/>
          <p:nvPr/>
        </p:nvSpPr>
        <p:spPr>
          <a:xfrm>
            <a:off x="4729659" y="2329720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284001-3D23-D3F7-7CB1-32419BB1AF35}"/>
              </a:ext>
            </a:extLst>
          </p:cNvPr>
          <p:cNvSpPr txBox="1"/>
          <p:nvPr/>
        </p:nvSpPr>
        <p:spPr>
          <a:xfrm>
            <a:off x="4729659" y="2119898"/>
            <a:ext cx="18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Benutzername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5D6C4F-B705-D888-9987-E37BA5AF168A}"/>
              </a:ext>
            </a:extLst>
          </p:cNvPr>
          <p:cNvSpPr txBox="1"/>
          <p:nvPr/>
        </p:nvSpPr>
        <p:spPr>
          <a:xfrm>
            <a:off x="4885828" y="3638721"/>
            <a:ext cx="208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2">
                    <a:lumMod val="75000"/>
                  </a:schemeClr>
                </a:solidFill>
              </a:rPr>
              <a:t>Mindestens 8 Zeichen lang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6A1663B-4E7E-3CC6-02A5-957EAB48A6AD}"/>
              </a:ext>
            </a:extLst>
          </p:cNvPr>
          <p:cNvSpPr txBox="1"/>
          <p:nvPr/>
        </p:nvSpPr>
        <p:spPr>
          <a:xfrm>
            <a:off x="4885828" y="2350253"/>
            <a:ext cx="208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2">
                    <a:lumMod val="75000"/>
                  </a:schemeClr>
                </a:solidFill>
              </a:rPr>
              <a:t>z.B. </a:t>
            </a:r>
            <a:r>
              <a:rPr lang="de-DE" sz="900" err="1">
                <a:solidFill>
                  <a:schemeClr val="bg2">
                    <a:lumMod val="75000"/>
                  </a:schemeClr>
                </a:solidFill>
              </a:rPr>
              <a:t>Max_Mustermann</a:t>
            </a:r>
            <a:endParaRPr lang="de-DE" sz="9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95771E-3519-F4DC-EC40-B6A60731A92C}"/>
              </a:ext>
            </a:extLst>
          </p:cNvPr>
          <p:cNvSpPr txBox="1"/>
          <p:nvPr/>
        </p:nvSpPr>
        <p:spPr>
          <a:xfrm>
            <a:off x="4885828" y="2990759"/>
            <a:ext cx="208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solidFill>
                  <a:schemeClr val="bg2">
                    <a:lumMod val="75000"/>
                  </a:schemeClr>
                </a:solidFill>
              </a:rPr>
              <a:t>z.B. maxmustermann@gmail.com</a:t>
            </a:r>
          </a:p>
        </p:txBody>
      </p:sp>
    </p:spTree>
    <p:extLst>
      <p:ext uri="{BB962C8B-B14F-4D97-AF65-F5344CB8AC3E}">
        <p14:creationId xmlns:p14="http://schemas.microsoft.com/office/powerpoint/2010/main" val="32049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9054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9"/>
            <a:ext cx="4741340" cy="1819707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736376"/>
            <a:ext cx="4660710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Beschreibung:</a:t>
            </a:r>
            <a:r>
              <a:rPr lang="de-DE" sz="850"/>
              <a:t> 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dolor</a:t>
            </a:r>
            <a:r>
              <a:rPr lang="de-DE" sz="850"/>
              <a:t> </a:t>
            </a:r>
            <a:r>
              <a:rPr lang="de-DE" sz="850" err="1"/>
              <a:t>sit</a:t>
            </a:r>
            <a:r>
              <a:rPr lang="de-DE" sz="850"/>
              <a:t> </a:t>
            </a:r>
            <a:r>
              <a:rPr lang="de-DE" sz="850" err="1"/>
              <a:t>amet</a:t>
            </a:r>
            <a:r>
              <a:rPr lang="de-DE" sz="850"/>
              <a:t>, </a:t>
            </a:r>
            <a:r>
              <a:rPr lang="de-DE" sz="850" err="1"/>
              <a:t>consetetur</a:t>
            </a:r>
            <a:r>
              <a:rPr lang="de-DE" sz="850"/>
              <a:t> </a:t>
            </a:r>
            <a:r>
              <a:rPr lang="de-DE" sz="850" err="1"/>
              <a:t>sadipscing</a:t>
            </a:r>
            <a:r>
              <a:rPr lang="de-DE" sz="850"/>
              <a:t> </a:t>
            </a:r>
            <a:r>
              <a:rPr lang="de-DE" sz="850" err="1"/>
              <a:t>elitr</a:t>
            </a:r>
            <a:r>
              <a:rPr lang="de-DE" sz="850"/>
              <a:t>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nonumy</a:t>
            </a:r>
            <a:r>
              <a:rPr lang="de-DE" sz="850"/>
              <a:t> </a:t>
            </a:r>
            <a:r>
              <a:rPr lang="de-DE" sz="850" err="1"/>
              <a:t>eirmod</a:t>
            </a:r>
            <a:r>
              <a:rPr lang="de-DE" sz="850"/>
              <a:t> </a:t>
            </a:r>
            <a:r>
              <a:rPr lang="de-DE" sz="850" err="1"/>
              <a:t>tempor</a:t>
            </a:r>
            <a:r>
              <a:rPr lang="de-DE" sz="850"/>
              <a:t> </a:t>
            </a:r>
            <a:r>
              <a:rPr lang="de-DE" sz="850" err="1"/>
              <a:t>invidunt</a:t>
            </a:r>
            <a:r>
              <a:rPr lang="de-DE" sz="850"/>
              <a:t> </a:t>
            </a:r>
            <a:r>
              <a:rPr lang="de-DE" sz="850" err="1"/>
              <a:t>ut</a:t>
            </a:r>
            <a:r>
              <a:rPr lang="de-DE" sz="850"/>
              <a:t> </a:t>
            </a:r>
            <a:r>
              <a:rPr lang="de-DE" sz="850" err="1"/>
              <a:t>labore</a:t>
            </a:r>
            <a:r>
              <a:rPr lang="de-DE" sz="850"/>
              <a:t> et </a:t>
            </a:r>
            <a:r>
              <a:rPr lang="de-DE" sz="850" err="1"/>
              <a:t>dolore</a:t>
            </a:r>
            <a:r>
              <a:rPr lang="de-DE" sz="850"/>
              <a:t> magna </a:t>
            </a:r>
            <a:r>
              <a:rPr lang="de-DE" sz="850" err="1"/>
              <a:t>aliquyam</a:t>
            </a:r>
            <a:r>
              <a:rPr lang="de-DE" sz="850"/>
              <a:t> erat, sed </a:t>
            </a:r>
            <a:r>
              <a:rPr lang="de-DE" sz="850" err="1"/>
              <a:t>diam</a:t>
            </a:r>
            <a:r>
              <a:rPr lang="de-DE" sz="850"/>
              <a:t> </a:t>
            </a:r>
            <a:r>
              <a:rPr lang="de-DE" sz="850" err="1"/>
              <a:t>voluptua</a:t>
            </a:r>
            <a:r>
              <a:rPr lang="de-DE" sz="850"/>
              <a:t>. </a:t>
            </a:r>
            <a:endParaRPr lang="de-DE" sz="850" b="1"/>
          </a:p>
          <a:p>
            <a:endParaRPr lang="de-DE" sz="850" b="1"/>
          </a:p>
          <a:p>
            <a:r>
              <a:rPr lang="de-DE" sz="850" b="1"/>
              <a:t>Eventarten: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r>
              <a:rPr lang="de-DE" sz="850"/>
              <a:t> </a:t>
            </a:r>
            <a:r>
              <a:rPr lang="de-DE" sz="850" err="1"/>
              <a:t>dolo</a:t>
            </a:r>
            <a:r>
              <a:rPr lang="de-DE" sz="850"/>
              <a:t>.</a:t>
            </a:r>
          </a:p>
          <a:p>
            <a:endParaRPr lang="de-DE" sz="850" b="1"/>
          </a:p>
          <a:p>
            <a:r>
              <a:rPr lang="de-DE" sz="850" b="1"/>
              <a:t>Lieblings Lied: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endParaRPr lang="de-DE" sz="850"/>
          </a:p>
          <a:p>
            <a:endParaRPr lang="de-DE" sz="850" b="1"/>
          </a:p>
          <a:p>
            <a:r>
              <a:rPr lang="de-DE" sz="850" b="1"/>
              <a:t>Lieblings Gericht:</a:t>
            </a:r>
          </a:p>
          <a:p>
            <a:r>
              <a:rPr lang="de-DE" sz="850" err="1"/>
              <a:t>Lorem</a:t>
            </a:r>
            <a:r>
              <a:rPr lang="de-DE" sz="850"/>
              <a:t> </a:t>
            </a:r>
            <a:r>
              <a:rPr lang="de-DE" sz="850" err="1"/>
              <a:t>ipsum</a:t>
            </a:r>
            <a:endParaRPr lang="de-DE" sz="850"/>
          </a:p>
          <a:p>
            <a:endParaRPr lang="de-DE" sz="850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268619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75163"/>
            <a:ext cx="1626602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/>
              <a:t>Infos</a:t>
            </a:r>
            <a:endParaRPr lang="de-DE" sz="1000" b="1"/>
          </a:p>
          <a:p>
            <a:endParaRPr lang="de-DE" sz="850" b="1"/>
          </a:p>
          <a:p>
            <a:r>
              <a:rPr lang="de-DE" sz="900" b="1"/>
              <a:t>Region: </a:t>
            </a:r>
            <a:r>
              <a:rPr lang="de-DE" sz="900"/>
              <a:t>32427 Minden</a:t>
            </a:r>
          </a:p>
          <a:p>
            <a:endParaRPr lang="de-DE" sz="900"/>
          </a:p>
          <a:p>
            <a:r>
              <a:rPr lang="de-DE" sz="900" b="1"/>
              <a:t>Alter</a:t>
            </a:r>
            <a:r>
              <a:rPr lang="de-DE" sz="900"/>
              <a:t>: 30 Jahre</a:t>
            </a:r>
          </a:p>
          <a:p>
            <a:endParaRPr lang="de-DE" sz="900"/>
          </a:p>
          <a:p>
            <a:r>
              <a:rPr lang="de-DE" sz="900" b="1"/>
              <a:t>Geschlecht</a:t>
            </a:r>
            <a:r>
              <a:rPr lang="de-DE" sz="900"/>
              <a:t>: W</a:t>
            </a:r>
          </a:p>
          <a:p>
            <a:endParaRPr lang="de-DE" sz="900"/>
          </a:p>
          <a:p>
            <a:r>
              <a:rPr lang="de-DE" sz="900" b="1"/>
              <a:t>Mein Kalender: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D263132-C73A-2EB0-8F21-9F7939CF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3"/>
          <a:stretch/>
        </p:blipFill>
        <p:spPr bwMode="auto">
          <a:xfrm>
            <a:off x="7812844" y="4079516"/>
            <a:ext cx="1446906" cy="123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733237D-2D6B-6A4A-5115-5BDB3604A035}"/>
              </a:ext>
            </a:extLst>
          </p:cNvPr>
          <p:cNvCxnSpPr/>
          <p:nvPr/>
        </p:nvCxnSpPr>
        <p:spPr>
          <a:xfrm>
            <a:off x="7821688" y="3808050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4E0C961C-D68A-0CEF-49E2-8B7D618AF3CD}"/>
              </a:ext>
            </a:extLst>
          </p:cNvPr>
          <p:cNvSpPr/>
          <p:nvPr/>
        </p:nvSpPr>
        <p:spPr>
          <a:xfrm>
            <a:off x="8502177" y="4657150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06227C3-59D0-C592-600A-1D919415853F}"/>
              </a:ext>
            </a:extLst>
          </p:cNvPr>
          <p:cNvSpPr/>
          <p:nvPr/>
        </p:nvSpPr>
        <p:spPr>
          <a:xfrm>
            <a:off x="8688696" y="4818100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8F50CA19-583D-69FF-F3F1-23E81DFB0BC7}"/>
              </a:ext>
            </a:extLst>
          </p:cNvPr>
          <p:cNvSpPr/>
          <p:nvPr/>
        </p:nvSpPr>
        <p:spPr>
          <a:xfrm>
            <a:off x="8122314" y="4974961"/>
            <a:ext cx="116384" cy="11452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4CC2FE05-3B8B-2678-803B-686B0CEF24F0}"/>
              </a:ext>
            </a:extLst>
          </p:cNvPr>
          <p:cNvSpPr/>
          <p:nvPr/>
        </p:nvSpPr>
        <p:spPr>
          <a:xfrm>
            <a:off x="8880843" y="4659073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7812844" y="5445461"/>
            <a:ext cx="1473439" cy="27058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Freundschaftsanfrage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41CA1FE-E74D-4149-C406-378838A46A91}"/>
              </a:ext>
            </a:extLst>
          </p:cNvPr>
          <p:cNvSpPr/>
          <p:nvPr/>
        </p:nvSpPr>
        <p:spPr>
          <a:xfrm>
            <a:off x="8880848" y="4977119"/>
            <a:ext cx="116384" cy="1145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3306ABE-8523-F46C-4531-3B3F1E3D657D}"/>
              </a:ext>
            </a:extLst>
          </p:cNvPr>
          <p:cNvSpPr/>
          <p:nvPr/>
        </p:nvSpPr>
        <p:spPr>
          <a:xfrm>
            <a:off x="2921877" y="4545580"/>
            <a:ext cx="4737803" cy="1183415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756E556-39F6-D7AE-2B37-6B4E963FC2A3}"/>
              </a:ext>
            </a:extLst>
          </p:cNvPr>
          <p:cNvSpPr txBox="1"/>
          <p:nvPr/>
        </p:nvSpPr>
        <p:spPr>
          <a:xfrm>
            <a:off x="2943946" y="4551883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Partybilder :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022B3A8-4426-A5A6-B809-647407AADC31}"/>
              </a:ext>
            </a:extLst>
          </p:cNvPr>
          <p:cNvSpPr/>
          <p:nvPr/>
        </p:nvSpPr>
        <p:spPr>
          <a:xfrm>
            <a:off x="2918129" y="5811953"/>
            <a:ext cx="2307402" cy="121778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08698A-E9C4-043A-7F4C-19E7D18CBF50}"/>
              </a:ext>
            </a:extLst>
          </p:cNvPr>
          <p:cNvSpPr txBox="1"/>
          <p:nvPr/>
        </p:nvSpPr>
        <p:spPr>
          <a:xfrm>
            <a:off x="2940198" y="5819903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Events/Locations: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C53119D-C4FC-9D02-AB6B-0719BF1F9166}"/>
              </a:ext>
            </a:extLst>
          </p:cNvPr>
          <p:cNvSpPr/>
          <p:nvPr/>
        </p:nvSpPr>
        <p:spPr>
          <a:xfrm>
            <a:off x="3141309" y="6043041"/>
            <a:ext cx="1901465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unten mit einfarbiger Füllung">
            <a:extLst>
              <a:ext uri="{FF2B5EF4-FFF2-40B4-BE49-F238E27FC236}">
                <a16:creationId xmlns:a16="http://schemas.microsoft.com/office/drawing/2014/main" id="{B1C20D33-9C22-4643-3CE6-A33B3905E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926872" y="6381597"/>
            <a:ext cx="185443" cy="185443"/>
          </a:xfrm>
          <a:prstGeom prst="rect">
            <a:avLst/>
          </a:prstGeom>
        </p:spPr>
      </p:pic>
      <p:pic>
        <p:nvPicPr>
          <p:cNvPr id="13" name="Grafik 12" descr="Caretzeichen nach oben mit einfarbiger Füllung">
            <a:extLst>
              <a:ext uri="{FF2B5EF4-FFF2-40B4-BE49-F238E27FC236}">
                <a16:creationId xmlns:a16="http://schemas.microsoft.com/office/drawing/2014/main" id="{C53F17AE-5CD3-F9EB-FC8C-06BA52067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074505" y="6384239"/>
            <a:ext cx="185443" cy="18544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A39390-617B-4731-8EEF-124B3217D713}"/>
              </a:ext>
            </a:extLst>
          </p:cNvPr>
          <p:cNvGrpSpPr>
            <a:grpSpLocks/>
          </p:cNvGrpSpPr>
          <p:nvPr/>
        </p:nvGrpSpPr>
        <p:grpSpPr>
          <a:xfrm>
            <a:off x="3154085" y="6129748"/>
            <a:ext cx="1858146" cy="694431"/>
            <a:chOff x="1483425" y="4264860"/>
            <a:chExt cx="3691955" cy="1368665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053E74BD-72B9-2D28-F938-30588F483B59}"/>
                </a:ext>
              </a:extLst>
            </p:cNvPr>
            <p:cNvSpPr>
              <a:spLocks/>
            </p:cNvSpPr>
            <p:nvPr/>
          </p:nvSpPr>
          <p:spPr>
            <a:xfrm>
              <a:off x="1483425" y="4264860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8" descr="Konzert, Konfetti, Feier, Veranstaltung">
              <a:extLst>
                <a:ext uri="{FF2B5EF4-FFF2-40B4-BE49-F238E27FC236}">
                  <a16:creationId xmlns:a16="http://schemas.microsoft.com/office/drawing/2014/main" id="{F7CCB855-E0B7-F592-1465-4EB53483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648" y="4349043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4E3EF24-26CC-9D67-007A-AEB2ECD50A23}"/>
                </a:ext>
              </a:extLst>
            </p:cNvPr>
            <p:cNvSpPr txBox="1">
              <a:spLocks/>
            </p:cNvSpPr>
            <p:nvPr/>
          </p:nvSpPr>
          <p:spPr>
            <a:xfrm>
              <a:off x="3247740" y="4331409"/>
              <a:ext cx="1436033" cy="3242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800"/>
                <a:t>UNI PARTY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3D3304C-06D8-38EC-FEE9-669317104318}"/>
                </a:ext>
              </a:extLst>
            </p:cNvPr>
            <p:cNvSpPr txBox="1">
              <a:spLocks/>
            </p:cNvSpPr>
            <p:nvPr/>
          </p:nvSpPr>
          <p:spPr>
            <a:xfrm>
              <a:off x="3268223" y="4639186"/>
              <a:ext cx="1703915" cy="648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"/>
                <a:t>Location: Campus Minden</a:t>
              </a:r>
            </a:p>
            <a:p>
              <a:endParaRPr lang="de-DE" sz="100"/>
            </a:p>
            <a:p>
              <a:r>
                <a:rPr lang="de-DE" sz="400"/>
                <a:t>Datum: 17.8.2024</a:t>
              </a:r>
            </a:p>
            <a:p>
              <a:endParaRPr lang="de-DE" sz="100"/>
            </a:p>
            <a:p>
              <a:r>
                <a:rPr lang="de-DE" sz="4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BA8A89D0-0A5D-F4CF-E21D-201D494304F9}"/>
                </a:ext>
              </a:extLst>
            </p:cNvPr>
            <p:cNvSpPr>
              <a:spLocks/>
            </p:cNvSpPr>
            <p:nvPr/>
          </p:nvSpPr>
          <p:spPr>
            <a:xfrm>
              <a:off x="3346514" y="5289606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20" name="Grafik 19" descr="Lesezeichen Silhouette">
              <a:extLst>
                <a:ext uri="{FF2B5EF4-FFF2-40B4-BE49-F238E27FC236}">
                  <a16:creationId xmlns:a16="http://schemas.microsoft.com/office/drawing/2014/main" id="{F401842A-BB11-9C94-28D8-43F362542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85923" y="4349043"/>
              <a:ext cx="293128" cy="293128"/>
            </a:xfrm>
            <a:prstGeom prst="rect">
              <a:avLst/>
            </a:prstGeom>
          </p:spPr>
        </p:pic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2AD773E-107A-E08A-B4B0-740F5397E972}"/>
              </a:ext>
            </a:extLst>
          </p:cNvPr>
          <p:cNvSpPr/>
          <p:nvPr/>
        </p:nvSpPr>
        <p:spPr>
          <a:xfrm>
            <a:off x="5342983" y="5806954"/>
            <a:ext cx="2339084" cy="121778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F175AF7-B24A-C673-3237-9F47B97C87FC}"/>
              </a:ext>
            </a:extLst>
          </p:cNvPr>
          <p:cNvSpPr txBox="1"/>
          <p:nvPr/>
        </p:nvSpPr>
        <p:spPr>
          <a:xfrm>
            <a:off x="5356309" y="5827344"/>
            <a:ext cx="226294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Interessen: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15C75630-FE5F-DF40-F715-DBB676F84599}"/>
              </a:ext>
            </a:extLst>
          </p:cNvPr>
          <p:cNvSpPr/>
          <p:nvPr/>
        </p:nvSpPr>
        <p:spPr>
          <a:xfrm>
            <a:off x="5557420" y="6050482"/>
            <a:ext cx="1901465" cy="875271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Caretzeichen nach unten mit einfarbiger Füllung">
            <a:extLst>
              <a:ext uri="{FF2B5EF4-FFF2-40B4-BE49-F238E27FC236}">
                <a16:creationId xmlns:a16="http://schemas.microsoft.com/office/drawing/2014/main" id="{A4EFDE13-4631-32F6-6FC4-FF60439F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342983" y="6382818"/>
            <a:ext cx="185443" cy="185443"/>
          </a:xfrm>
          <a:prstGeom prst="rect">
            <a:avLst/>
          </a:prstGeom>
        </p:spPr>
      </p:pic>
      <p:pic>
        <p:nvPicPr>
          <p:cNvPr id="29" name="Grafik 28" descr="Caretzeichen nach oben mit einfarbiger Füllung">
            <a:extLst>
              <a:ext uri="{FF2B5EF4-FFF2-40B4-BE49-F238E27FC236}">
                <a16:creationId xmlns:a16="http://schemas.microsoft.com/office/drawing/2014/main" id="{2A6DABDF-41DC-E3EF-1F39-8799DFA12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490616" y="6391680"/>
            <a:ext cx="185443" cy="185443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7516E23-DEC5-EACE-8984-2905A4B4466F}"/>
              </a:ext>
            </a:extLst>
          </p:cNvPr>
          <p:cNvGrpSpPr>
            <a:grpSpLocks/>
          </p:cNvGrpSpPr>
          <p:nvPr/>
        </p:nvGrpSpPr>
        <p:grpSpPr>
          <a:xfrm>
            <a:off x="5570196" y="6137189"/>
            <a:ext cx="1858146" cy="694431"/>
            <a:chOff x="1483425" y="4264860"/>
            <a:chExt cx="3691955" cy="1368665"/>
          </a:xfrm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7FA0F29A-94BE-FB4B-C7D4-44F1CF2B8577}"/>
                </a:ext>
              </a:extLst>
            </p:cNvPr>
            <p:cNvSpPr>
              <a:spLocks/>
            </p:cNvSpPr>
            <p:nvPr/>
          </p:nvSpPr>
          <p:spPr>
            <a:xfrm>
              <a:off x="1483425" y="4264860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2" name="Picture 8" descr="Konzert, Konfetti, Feier, Veranstaltung">
              <a:extLst>
                <a:ext uri="{FF2B5EF4-FFF2-40B4-BE49-F238E27FC236}">
                  <a16:creationId xmlns:a16="http://schemas.microsoft.com/office/drawing/2014/main" id="{7301F81F-BD1C-F74F-1024-F807A574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648" y="4349043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3FB74C9-3541-B21A-6889-41BD32CE2CEA}"/>
                </a:ext>
              </a:extLst>
            </p:cNvPr>
            <p:cNvSpPr txBox="1">
              <a:spLocks/>
            </p:cNvSpPr>
            <p:nvPr/>
          </p:nvSpPr>
          <p:spPr>
            <a:xfrm>
              <a:off x="3247740" y="4331409"/>
              <a:ext cx="1436033" cy="3242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800"/>
                <a:t>UNI PARTY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63F70519-375D-C535-0C59-659414CE8D5E}"/>
                </a:ext>
              </a:extLst>
            </p:cNvPr>
            <p:cNvSpPr txBox="1">
              <a:spLocks/>
            </p:cNvSpPr>
            <p:nvPr/>
          </p:nvSpPr>
          <p:spPr>
            <a:xfrm>
              <a:off x="3268223" y="4639186"/>
              <a:ext cx="1703915" cy="648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"/>
                <a:t>Location: Campus Minden</a:t>
              </a:r>
            </a:p>
            <a:p>
              <a:endParaRPr lang="de-DE" sz="100"/>
            </a:p>
            <a:p>
              <a:r>
                <a:rPr lang="de-DE" sz="400"/>
                <a:t>Datum: 17.8.2024</a:t>
              </a:r>
            </a:p>
            <a:p>
              <a:endParaRPr lang="de-DE" sz="100"/>
            </a:p>
            <a:p>
              <a:r>
                <a:rPr lang="de-DE" sz="4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026AB5AA-02B1-60F3-4E75-9B132C621998}"/>
                </a:ext>
              </a:extLst>
            </p:cNvPr>
            <p:cNvSpPr>
              <a:spLocks/>
            </p:cNvSpPr>
            <p:nvPr/>
          </p:nvSpPr>
          <p:spPr>
            <a:xfrm>
              <a:off x="3346514" y="5289606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39" name="Grafik 38" descr="Lesezeichen Silhouette">
              <a:extLst>
                <a:ext uri="{FF2B5EF4-FFF2-40B4-BE49-F238E27FC236}">
                  <a16:creationId xmlns:a16="http://schemas.microsoft.com/office/drawing/2014/main" id="{2F6CFB49-8CFF-D20C-4BBD-0CE2DFEC2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85923" y="4349043"/>
              <a:ext cx="293128" cy="293128"/>
            </a:xfrm>
            <a:prstGeom prst="rect">
              <a:avLst/>
            </a:prstGeom>
          </p:spPr>
        </p:pic>
      </p:grp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76947B3D-17D3-2C60-65C9-BE722D46A0E7}"/>
              </a:ext>
            </a:extLst>
          </p:cNvPr>
          <p:cNvSpPr/>
          <p:nvPr/>
        </p:nvSpPr>
        <p:spPr>
          <a:xfrm>
            <a:off x="7491263" y="4547706"/>
            <a:ext cx="160821" cy="1191495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798A849C-7F13-1221-5054-DED210F5EE44}"/>
              </a:ext>
            </a:extLst>
          </p:cNvPr>
          <p:cNvSpPr/>
          <p:nvPr/>
        </p:nvSpPr>
        <p:spPr>
          <a:xfrm>
            <a:off x="7528390" y="4737803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 descr="Caretzeichen nach oben Silhouette">
            <a:extLst>
              <a:ext uri="{FF2B5EF4-FFF2-40B4-BE49-F238E27FC236}">
                <a16:creationId xmlns:a16="http://schemas.microsoft.com/office/drawing/2014/main" id="{375D8FF7-A256-24CB-F8C3-972579743E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02886" y="4547189"/>
            <a:ext cx="150689" cy="150689"/>
          </a:xfrm>
          <a:prstGeom prst="rect">
            <a:avLst/>
          </a:prstGeom>
        </p:spPr>
      </p:pic>
      <p:pic>
        <p:nvPicPr>
          <p:cNvPr id="53" name="Grafik 52" descr="Caretzeichen nach oben Silhouette">
            <a:extLst>
              <a:ext uri="{FF2B5EF4-FFF2-40B4-BE49-F238E27FC236}">
                <a16:creationId xmlns:a16="http://schemas.microsoft.com/office/drawing/2014/main" id="{72AC14B9-1EE1-0486-35C1-53B02CA8A0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7499254" y="5591672"/>
            <a:ext cx="150689" cy="150689"/>
          </a:xfrm>
          <a:prstGeom prst="rect">
            <a:avLst/>
          </a:prstGeom>
        </p:spPr>
      </p:pic>
      <p:pic>
        <p:nvPicPr>
          <p:cNvPr id="54" name="Picture 2" descr="Mann, Modell, Rauch, Mode, Person">
            <a:extLst>
              <a:ext uri="{FF2B5EF4-FFF2-40B4-BE49-F238E27FC236}">
                <a16:creationId xmlns:a16="http://schemas.microsoft.com/office/drawing/2014/main" id="{E532C0BB-17D7-9889-B1CB-7CDF88AB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0" t="32037" r="13040" b="56409"/>
          <a:stretch/>
        </p:blipFill>
        <p:spPr bwMode="auto">
          <a:xfrm>
            <a:off x="-18106" y="-113706"/>
            <a:ext cx="12310824" cy="241536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179" name="Grafik 7178">
            <a:extLst>
              <a:ext uri="{FF2B5EF4-FFF2-40B4-BE49-F238E27FC236}">
                <a16:creationId xmlns:a16="http://schemas.microsoft.com/office/drawing/2014/main" id="{17F856BC-6668-47D9-E91B-2F311A288F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391" r="25024"/>
          <a:stretch/>
        </p:blipFill>
        <p:spPr>
          <a:xfrm>
            <a:off x="3146133" y="4816882"/>
            <a:ext cx="809165" cy="787546"/>
          </a:xfrm>
          <a:prstGeom prst="roundRect">
            <a:avLst>
              <a:gd name="adj" fmla="val 120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6B2A31B7-C986-F3E1-4EEB-C25E6FDD4C8C}"/>
              </a:ext>
            </a:extLst>
          </p:cNvPr>
          <p:cNvSpPr/>
          <p:nvPr/>
        </p:nvSpPr>
        <p:spPr>
          <a:xfrm>
            <a:off x="3141309" y="4810724"/>
            <a:ext cx="821094" cy="79683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81" name="Grafik 7180">
            <a:extLst>
              <a:ext uri="{FF2B5EF4-FFF2-40B4-BE49-F238E27FC236}">
                <a16:creationId xmlns:a16="http://schemas.microsoft.com/office/drawing/2014/main" id="{114B46C6-1173-ED7F-E5AA-BC0B9ED716E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7047" t="7463" r="12869" b="3549"/>
          <a:stretch/>
        </p:blipFill>
        <p:spPr>
          <a:xfrm>
            <a:off x="4228336" y="4820980"/>
            <a:ext cx="821094" cy="789260"/>
          </a:xfrm>
          <a:prstGeom prst="roundRect">
            <a:avLst>
              <a:gd name="adj" fmla="val 1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D32F3055-EC43-934F-BCE0-89272ACE9277}"/>
              </a:ext>
            </a:extLst>
          </p:cNvPr>
          <p:cNvSpPr/>
          <p:nvPr/>
        </p:nvSpPr>
        <p:spPr>
          <a:xfrm>
            <a:off x="4221680" y="4809600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83" name="Grafik 7182">
            <a:extLst>
              <a:ext uri="{FF2B5EF4-FFF2-40B4-BE49-F238E27FC236}">
                <a16:creationId xmlns:a16="http://schemas.microsoft.com/office/drawing/2014/main" id="{8350CC1A-5253-80DB-5E47-25D1547A483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729" t="2205" r="776" b="-1227"/>
          <a:stretch/>
        </p:blipFill>
        <p:spPr>
          <a:xfrm>
            <a:off x="5336805" y="4817548"/>
            <a:ext cx="814439" cy="796836"/>
          </a:xfrm>
          <a:prstGeom prst="roundRect">
            <a:avLst>
              <a:gd name="adj" fmla="val 17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71623046-CEF8-A5D9-A131-D9FE7D9C3148}"/>
              </a:ext>
            </a:extLst>
          </p:cNvPr>
          <p:cNvSpPr/>
          <p:nvPr/>
        </p:nvSpPr>
        <p:spPr>
          <a:xfrm>
            <a:off x="5330150" y="4809600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89" name="Grafik 7188">
            <a:extLst>
              <a:ext uri="{FF2B5EF4-FFF2-40B4-BE49-F238E27FC236}">
                <a16:creationId xmlns:a16="http://schemas.microsoft.com/office/drawing/2014/main" id="{6365312D-D6AA-0033-9959-2D91D03AB26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21095"/>
          <a:stretch/>
        </p:blipFill>
        <p:spPr>
          <a:xfrm>
            <a:off x="6422449" y="4820980"/>
            <a:ext cx="821094" cy="790496"/>
          </a:xfrm>
          <a:prstGeom prst="roundRect">
            <a:avLst>
              <a:gd name="adj" fmla="val 172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168" name="Rechteck: abgerundete Ecken 7167">
            <a:extLst>
              <a:ext uri="{FF2B5EF4-FFF2-40B4-BE49-F238E27FC236}">
                <a16:creationId xmlns:a16="http://schemas.microsoft.com/office/drawing/2014/main" id="{2F91DA28-8F4C-F782-3BB8-7D0A7E84477A}"/>
              </a:ext>
            </a:extLst>
          </p:cNvPr>
          <p:cNvSpPr/>
          <p:nvPr/>
        </p:nvSpPr>
        <p:spPr>
          <a:xfrm>
            <a:off x="6417625" y="4809600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3E6133-996C-F053-2BAA-E87975ED1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9" t="63443" r="5922" b="10678"/>
          <a:stretch/>
        </p:blipFill>
        <p:spPr bwMode="auto">
          <a:xfrm>
            <a:off x="-18105" y="-130112"/>
            <a:ext cx="12310824" cy="24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93036B3-285E-B745-05F5-6CCD8F06FDAD}"/>
              </a:ext>
            </a:extLst>
          </p:cNvPr>
          <p:cNvSpPr txBox="1">
            <a:spLocks/>
          </p:cNvSpPr>
          <p:nvPr/>
        </p:nvSpPr>
        <p:spPr>
          <a:xfrm>
            <a:off x="5080764" y="1426102"/>
            <a:ext cx="208805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Lisa Mustermann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0850A0-1E33-4CFA-4E3D-AB3B53D68432}"/>
              </a:ext>
            </a:extLst>
          </p:cNvPr>
          <p:cNvSpPr txBox="1"/>
          <p:nvPr/>
        </p:nvSpPr>
        <p:spPr>
          <a:xfrm>
            <a:off x="5114884" y="1765099"/>
            <a:ext cx="1413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bg1"/>
                </a:solidFill>
              </a:rPr>
              <a:t>24/7 Party</a:t>
            </a:r>
          </a:p>
        </p:txBody>
      </p:sp>
      <p:sp>
        <p:nvSpPr>
          <p:cNvPr id="56" name="Rechteck: abgerundete Ecken 55">
            <a:hlinkClick r:id="rId21" action="ppaction://hlinksldjump"/>
            <a:extLst>
              <a:ext uri="{FF2B5EF4-FFF2-40B4-BE49-F238E27FC236}">
                <a16:creationId xmlns:a16="http://schemas.microsoft.com/office/drawing/2014/main" id="{C96BC813-E85E-2E95-46E4-C21A6FFC5525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7" name="Grafik 56" descr="Start Silhouette">
            <a:hlinkClick r:id="rId22" action="ppaction://hlinksldjump"/>
            <a:extLst>
              <a:ext uri="{FF2B5EF4-FFF2-40B4-BE49-F238E27FC236}">
                <a16:creationId xmlns:a16="http://schemas.microsoft.com/office/drawing/2014/main" id="{B30E3A20-DA66-92C8-1FDC-CF787CD0D1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04C7F3-9604-DDB0-2314-6587272E3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r="8354"/>
          <a:stretch/>
        </p:blipFill>
        <p:spPr bwMode="auto">
          <a:xfrm>
            <a:off x="2927447" y="488370"/>
            <a:ext cx="2105326" cy="1539470"/>
          </a:xfrm>
          <a:prstGeom prst="roundRect">
            <a:avLst>
              <a:gd name="adj" fmla="val 37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2203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3155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7"/>
            <a:ext cx="4741340" cy="3029118"/>
          </a:xfrm>
          <a:prstGeom prst="roundRect">
            <a:avLst>
              <a:gd name="adj" fmla="val 22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1956369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34219"/>
            <a:ext cx="1626602" cy="180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</a:t>
            </a:r>
          </a:p>
          <a:p>
            <a:endParaRPr lang="de-DE" sz="1200" b="1"/>
          </a:p>
          <a:p>
            <a:r>
              <a:rPr lang="de-DE" sz="900" b="1"/>
              <a:t>Region:</a:t>
            </a:r>
            <a:endParaRPr lang="de-DE" sz="900"/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900" b="1"/>
              <a:t>Alter: </a:t>
            </a:r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900" b="1"/>
              <a:t> </a:t>
            </a:r>
            <a:r>
              <a:rPr lang="de-DE" sz="850" b="1"/>
              <a:t>Geschlecht: </a:t>
            </a:r>
            <a:endParaRPr lang="de-DE" sz="850"/>
          </a:p>
          <a:p>
            <a:r>
              <a:rPr lang="de-DE" sz="850" b="1"/>
              <a:t> </a:t>
            </a:r>
            <a:endParaRPr lang="de-DE" sz="900" b="0" i="0">
              <a:solidFill>
                <a:srgbClr val="040C28"/>
              </a:solidFill>
              <a:effectLst/>
              <a:highlight>
                <a:srgbClr val="F6F7F8"/>
              </a:highlight>
              <a:latin typeface="Google Sans"/>
            </a:endParaRPr>
          </a:p>
        </p:txBody>
      </p:sp>
      <p:sp>
        <p:nvSpPr>
          <p:cNvPr id="52" name="Rechteck: abgerundete Ecken 51">
            <a:hlinkClick r:id="rId3" action="ppaction://hlinksldjump"/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8581760" y="4696069"/>
            <a:ext cx="704523" cy="278333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4ECFA77-615B-D38A-447A-EE45A19380AA}"/>
              </a:ext>
            </a:extLst>
          </p:cNvPr>
          <p:cNvSpPr/>
          <p:nvPr/>
        </p:nvSpPr>
        <p:spPr>
          <a:xfrm>
            <a:off x="8272724" y="3747440"/>
            <a:ext cx="506815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0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4B84161-4C49-967C-CF65-5F52A96A6112}"/>
              </a:ext>
            </a:extLst>
          </p:cNvPr>
          <p:cNvSpPr/>
          <p:nvPr/>
        </p:nvSpPr>
        <p:spPr>
          <a:xfrm>
            <a:off x="7908659" y="4280161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5A5E8A-76CC-B38F-D34A-FCD12DC8724F}"/>
              </a:ext>
            </a:extLst>
          </p:cNvPr>
          <p:cNvSpPr/>
          <p:nvPr/>
        </p:nvSpPr>
        <p:spPr>
          <a:xfrm>
            <a:off x="-9052" y="0"/>
            <a:ext cx="12201052" cy="2355948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39CF8CDD-2999-D635-CEE3-26D82D1C0A7A}"/>
              </a:ext>
            </a:extLst>
          </p:cNvPr>
          <p:cNvSpPr/>
          <p:nvPr/>
        </p:nvSpPr>
        <p:spPr>
          <a:xfrm>
            <a:off x="7870561" y="2674960"/>
            <a:ext cx="1150609" cy="22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B19C376-29BA-9A30-3560-51D0D08AE78C}"/>
              </a:ext>
            </a:extLst>
          </p:cNvPr>
          <p:cNvSpPr txBox="1"/>
          <p:nvPr/>
        </p:nvSpPr>
        <p:spPr>
          <a:xfrm>
            <a:off x="7802321" y="2674960"/>
            <a:ext cx="1321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hinzufügen: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5BB3786-5D45-0D43-B1E8-B21A68E5A8FF}"/>
              </a:ext>
            </a:extLst>
          </p:cNvPr>
          <p:cNvSpPr/>
          <p:nvPr/>
        </p:nvSpPr>
        <p:spPr>
          <a:xfrm>
            <a:off x="2942350" y="507597"/>
            <a:ext cx="2005581" cy="1509355"/>
          </a:xfrm>
          <a:prstGeom prst="roundRect">
            <a:avLst>
              <a:gd name="adj" fmla="val 4008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A830D71-F95F-2B64-4DB9-D941166B83CB}"/>
              </a:ext>
            </a:extLst>
          </p:cNvPr>
          <p:cNvGrpSpPr/>
          <p:nvPr/>
        </p:nvGrpSpPr>
        <p:grpSpPr>
          <a:xfrm>
            <a:off x="3723371" y="862818"/>
            <a:ext cx="564549" cy="588617"/>
            <a:chOff x="3688302" y="915974"/>
            <a:chExt cx="632788" cy="580341"/>
          </a:xfrm>
        </p:grpSpPr>
        <p:pic>
          <p:nvPicPr>
            <p:cNvPr id="38" name="Grafik 37" descr="Bild Silhouette">
              <a:extLst>
                <a:ext uri="{FF2B5EF4-FFF2-40B4-BE49-F238E27FC236}">
                  <a16:creationId xmlns:a16="http://schemas.microsoft.com/office/drawing/2014/main" id="{36CA76A4-8865-E02A-4C5E-96401E0C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fik 42" descr="Marke folgen Silhouette">
              <a:extLst>
                <a:ext uri="{FF2B5EF4-FFF2-40B4-BE49-F238E27FC236}">
                  <a16:creationId xmlns:a16="http://schemas.microsoft.com/office/drawing/2014/main" id="{0B731676-E02A-43ED-55D5-B61A49AA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1C1FAB40-98C7-D90D-4163-07B211C38010}"/>
              </a:ext>
            </a:extLst>
          </p:cNvPr>
          <p:cNvSpPr txBox="1"/>
          <p:nvPr/>
        </p:nvSpPr>
        <p:spPr>
          <a:xfrm>
            <a:off x="3531687" y="1392225"/>
            <a:ext cx="97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35E7023D-74FC-1E2C-72D5-D6ADA934D06C}"/>
              </a:ext>
            </a:extLst>
          </p:cNvPr>
          <p:cNvSpPr/>
          <p:nvPr/>
        </p:nvSpPr>
        <p:spPr>
          <a:xfrm>
            <a:off x="5093549" y="835521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6891A64E-CB17-9712-5BFD-A63ACC28A048}"/>
              </a:ext>
            </a:extLst>
          </p:cNvPr>
          <p:cNvSpPr/>
          <p:nvPr/>
        </p:nvSpPr>
        <p:spPr>
          <a:xfrm>
            <a:off x="5213445" y="1054128"/>
            <a:ext cx="2317174" cy="2598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5CD85FF-16C7-4468-789E-28816522C74B}"/>
              </a:ext>
            </a:extLst>
          </p:cNvPr>
          <p:cNvSpPr txBox="1"/>
          <p:nvPr/>
        </p:nvSpPr>
        <p:spPr>
          <a:xfrm>
            <a:off x="5119593" y="839516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Name: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39279176-C57C-87FA-4CB0-C05EB41BE15D}"/>
              </a:ext>
            </a:extLst>
          </p:cNvPr>
          <p:cNvSpPr/>
          <p:nvPr/>
        </p:nvSpPr>
        <p:spPr>
          <a:xfrm>
            <a:off x="5203571" y="1655197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50006E3-B440-DA0F-0F70-440E36DE5871}"/>
              </a:ext>
            </a:extLst>
          </p:cNvPr>
          <p:cNvSpPr txBox="1"/>
          <p:nvPr/>
        </p:nvSpPr>
        <p:spPr>
          <a:xfrm>
            <a:off x="5109719" y="1440585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Kurze Beschreibung hinzufügen: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E02951DD-34BA-5AAE-EB4E-7A5BE3888B25}"/>
              </a:ext>
            </a:extLst>
          </p:cNvPr>
          <p:cNvSpPr>
            <a:spLocks/>
          </p:cNvSpPr>
          <p:nvPr/>
        </p:nvSpPr>
        <p:spPr>
          <a:xfrm>
            <a:off x="7804000" y="4704928"/>
            <a:ext cx="650303" cy="270584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solidFill>
                <a:schemeClr val="tx1"/>
              </a:solidFill>
            </a:endParaRPr>
          </a:p>
        </p:txBody>
      </p:sp>
      <p:sp>
        <p:nvSpPr>
          <p:cNvPr id="39" name="Textfeld 38">
            <a:hlinkClick r:id="rId3" action="ppaction://hlinksldjump"/>
            <a:extLst>
              <a:ext uri="{FF2B5EF4-FFF2-40B4-BE49-F238E27FC236}">
                <a16:creationId xmlns:a16="http://schemas.microsoft.com/office/drawing/2014/main" id="{7A775ABC-A208-3202-2D11-F571D4E051F3}"/>
              </a:ext>
            </a:extLst>
          </p:cNvPr>
          <p:cNvSpPr txBox="1"/>
          <p:nvPr/>
        </p:nvSpPr>
        <p:spPr>
          <a:xfrm>
            <a:off x="7781849" y="4725303"/>
            <a:ext cx="828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abbrechen</a:t>
            </a:r>
          </a:p>
        </p:txBody>
      </p:sp>
      <p:sp>
        <p:nvSpPr>
          <p:cNvPr id="3128" name="Rechteck: abgerundete Ecken 3127">
            <a:extLst>
              <a:ext uri="{FF2B5EF4-FFF2-40B4-BE49-F238E27FC236}">
                <a16:creationId xmlns:a16="http://schemas.microsoft.com/office/drawing/2014/main" id="{BB78B147-80C4-44BF-1039-1B36BC2321C7}"/>
              </a:ext>
            </a:extLst>
          </p:cNvPr>
          <p:cNvSpPr/>
          <p:nvPr/>
        </p:nvSpPr>
        <p:spPr>
          <a:xfrm>
            <a:off x="7908659" y="3184267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</a:t>
            </a:r>
            <a:r>
              <a:rPr lang="de-DE" sz="800">
                <a:solidFill>
                  <a:srgbClr val="D1D1D1"/>
                </a:solidFill>
              </a:rPr>
              <a:t>. 32427 Minden</a:t>
            </a:r>
          </a:p>
        </p:txBody>
      </p:sp>
      <p:pic>
        <p:nvPicPr>
          <p:cNvPr id="4" name="Grafik 3" descr="Markee nicht mehr folgen Silhouette">
            <a:extLst>
              <a:ext uri="{FF2B5EF4-FFF2-40B4-BE49-F238E27FC236}">
                <a16:creationId xmlns:a16="http://schemas.microsoft.com/office/drawing/2014/main" id="{F23FB69C-78B6-BF79-5F14-5C218B684A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3031" y="3731624"/>
            <a:ext cx="224496" cy="224496"/>
          </a:xfrm>
          <a:prstGeom prst="rect">
            <a:avLst/>
          </a:prstGeom>
        </p:spPr>
      </p:pic>
      <p:pic>
        <p:nvPicPr>
          <p:cNvPr id="8" name="Grafik 7" descr="Marke folgen Silhouette">
            <a:extLst>
              <a:ext uri="{FF2B5EF4-FFF2-40B4-BE49-F238E27FC236}">
                <a16:creationId xmlns:a16="http://schemas.microsoft.com/office/drawing/2014/main" id="{2C99EDFC-E02E-5453-70CD-AFD770CEEE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3469" y="3737098"/>
            <a:ext cx="224496" cy="224496"/>
          </a:xfrm>
          <a:prstGeom prst="rect">
            <a:avLst/>
          </a:prstGeom>
        </p:spPr>
      </p:pic>
      <p:sp>
        <p:nvSpPr>
          <p:cNvPr id="3146" name="Textfeld 3145">
            <a:extLst>
              <a:ext uri="{FF2B5EF4-FFF2-40B4-BE49-F238E27FC236}">
                <a16:creationId xmlns:a16="http://schemas.microsoft.com/office/drawing/2014/main" id="{A8B8C109-650B-0B75-B570-3D29DCA6B34C}"/>
              </a:ext>
            </a:extLst>
          </p:cNvPr>
          <p:cNvSpPr txBox="1"/>
          <p:nvPr/>
        </p:nvSpPr>
        <p:spPr>
          <a:xfrm>
            <a:off x="2919045" y="2707857"/>
            <a:ext cx="466071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 hinzufügen:</a:t>
            </a:r>
            <a:r>
              <a:rPr lang="de-DE" sz="850"/>
              <a:t> </a:t>
            </a:r>
          </a:p>
          <a:p>
            <a:endParaRPr lang="de-DE" sz="850"/>
          </a:p>
          <a:p>
            <a:endParaRPr lang="de-DE" sz="850"/>
          </a:p>
          <a:p>
            <a:endParaRPr lang="de-DE" sz="850"/>
          </a:p>
          <a:p>
            <a:endParaRPr lang="de-DE" sz="850"/>
          </a:p>
          <a:p>
            <a:endParaRPr lang="de-DE" sz="850"/>
          </a:p>
          <a:p>
            <a:endParaRPr lang="de-DE" sz="850"/>
          </a:p>
          <a:p>
            <a:endParaRPr lang="de-DE" sz="850" b="1"/>
          </a:p>
          <a:p>
            <a:endParaRPr lang="de-DE" sz="850" b="1"/>
          </a:p>
          <a:p>
            <a:r>
              <a:rPr lang="de-DE" sz="850" b="1"/>
              <a:t>Eventarten hinzufügen:</a:t>
            </a:r>
          </a:p>
          <a:p>
            <a:endParaRPr lang="de-DE" sz="850" b="1"/>
          </a:p>
          <a:p>
            <a:endParaRPr lang="de-DE" sz="850" b="1"/>
          </a:p>
          <a:p>
            <a:endParaRPr lang="de-DE" sz="850" b="1"/>
          </a:p>
          <a:p>
            <a:endParaRPr lang="de-DE" sz="850" b="1"/>
          </a:p>
          <a:p>
            <a:r>
              <a:rPr lang="de-DE" sz="850" b="1"/>
              <a:t>Lieblings Lied:</a:t>
            </a:r>
          </a:p>
          <a:p>
            <a:endParaRPr lang="de-DE" sz="850" b="1"/>
          </a:p>
          <a:p>
            <a:endParaRPr lang="de-DE" sz="850" b="1"/>
          </a:p>
          <a:p>
            <a:endParaRPr lang="de-DE" sz="850" b="1"/>
          </a:p>
          <a:p>
            <a:endParaRPr lang="de-DE" sz="850" b="1"/>
          </a:p>
          <a:p>
            <a:r>
              <a:rPr lang="de-DE" sz="850" b="1"/>
              <a:t>Lieblings Gericht hinzufügen:</a:t>
            </a:r>
            <a:endParaRPr lang="de-DE" sz="850"/>
          </a:p>
        </p:txBody>
      </p:sp>
      <p:sp>
        <p:nvSpPr>
          <p:cNvPr id="3147" name="Rechteck: abgerundete Ecken 3146">
            <a:extLst>
              <a:ext uri="{FF2B5EF4-FFF2-40B4-BE49-F238E27FC236}">
                <a16:creationId xmlns:a16="http://schemas.microsoft.com/office/drawing/2014/main" id="{F2B6FF1B-FA24-53BE-370F-723759089066}"/>
              </a:ext>
            </a:extLst>
          </p:cNvPr>
          <p:cNvSpPr/>
          <p:nvPr/>
        </p:nvSpPr>
        <p:spPr>
          <a:xfrm>
            <a:off x="3058931" y="2959384"/>
            <a:ext cx="4461814" cy="791714"/>
          </a:xfrm>
          <a:prstGeom prst="roundRect">
            <a:avLst>
              <a:gd name="adj" fmla="val 891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153" name="Rechteck: abgerundete Ecken 3152">
            <a:extLst>
              <a:ext uri="{FF2B5EF4-FFF2-40B4-BE49-F238E27FC236}">
                <a16:creationId xmlns:a16="http://schemas.microsoft.com/office/drawing/2014/main" id="{0EAA5DC0-D664-4531-26B5-2D98E5D982B7}"/>
              </a:ext>
            </a:extLst>
          </p:cNvPr>
          <p:cNvSpPr/>
          <p:nvPr/>
        </p:nvSpPr>
        <p:spPr>
          <a:xfrm>
            <a:off x="7359925" y="2965878"/>
            <a:ext cx="158680" cy="785227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5" name="Rechteck: abgerundete Ecken 3154">
            <a:extLst>
              <a:ext uri="{FF2B5EF4-FFF2-40B4-BE49-F238E27FC236}">
                <a16:creationId xmlns:a16="http://schemas.microsoft.com/office/drawing/2014/main" id="{032280E6-075F-6C64-44AE-B9BB8CCA82B5}"/>
              </a:ext>
            </a:extLst>
          </p:cNvPr>
          <p:cNvSpPr/>
          <p:nvPr/>
        </p:nvSpPr>
        <p:spPr>
          <a:xfrm>
            <a:off x="7397051" y="315597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58" name="Grafik 3157" descr="Caretzeichen nach oben Silhouette">
            <a:extLst>
              <a:ext uri="{FF2B5EF4-FFF2-40B4-BE49-F238E27FC236}">
                <a16:creationId xmlns:a16="http://schemas.microsoft.com/office/drawing/2014/main" id="{B10E04E5-59DA-A79D-11CC-961B949931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71547" y="2965361"/>
            <a:ext cx="150689" cy="150689"/>
          </a:xfrm>
          <a:prstGeom prst="rect">
            <a:avLst/>
          </a:prstGeom>
        </p:spPr>
      </p:pic>
      <p:pic>
        <p:nvPicPr>
          <p:cNvPr id="3159" name="Grafik 3158" descr="Caretzeichen nach oben Silhouette">
            <a:extLst>
              <a:ext uri="{FF2B5EF4-FFF2-40B4-BE49-F238E27FC236}">
                <a16:creationId xmlns:a16="http://schemas.microsoft.com/office/drawing/2014/main" id="{5EF80DB9-83C5-54CB-4849-516F0618B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367915" y="3600409"/>
            <a:ext cx="150689" cy="150689"/>
          </a:xfrm>
          <a:prstGeom prst="rect">
            <a:avLst/>
          </a:prstGeom>
        </p:spPr>
      </p:pic>
      <p:sp>
        <p:nvSpPr>
          <p:cNvPr id="3160" name="Rechteck: abgerundete Ecken 3159">
            <a:extLst>
              <a:ext uri="{FF2B5EF4-FFF2-40B4-BE49-F238E27FC236}">
                <a16:creationId xmlns:a16="http://schemas.microsoft.com/office/drawing/2014/main" id="{59F3CFE0-78A1-2D88-8C98-DC981DFFC121}"/>
              </a:ext>
            </a:extLst>
          </p:cNvPr>
          <p:cNvSpPr/>
          <p:nvPr/>
        </p:nvSpPr>
        <p:spPr>
          <a:xfrm>
            <a:off x="3058931" y="4077539"/>
            <a:ext cx="1587797" cy="24588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F6DA995-1112-E1C5-7CB2-259F2D7EB75F}"/>
              </a:ext>
            </a:extLst>
          </p:cNvPr>
          <p:cNvSpPr/>
          <p:nvPr/>
        </p:nvSpPr>
        <p:spPr>
          <a:xfrm>
            <a:off x="3058931" y="5365370"/>
            <a:ext cx="1587797" cy="24588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187" name="Rechteck: abgerundete Ecken 3186">
            <a:extLst>
              <a:ext uri="{FF2B5EF4-FFF2-40B4-BE49-F238E27FC236}">
                <a16:creationId xmlns:a16="http://schemas.microsoft.com/office/drawing/2014/main" id="{D1E584B1-A286-5E53-D8F8-B41FF19BCEE6}"/>
              </a:ext>
            </a:extLst>
          </p:cNvPr>
          <p:cNvSpPr/>
          <p:nvPr/>
        </p:nvSpPr>
        <p:spPr>
          <a:xfrm>
            <a:off x="2920936" y="5775711"/>
            <a:ext cx="4737803" cy="1183415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8" name="Textfeld 3187">
            <a:extLst>
              <a:ext uri="{FF2B5EF4-FFF2-40B4-BE49-F238E27FC236}">
                <a16:creationId xmlns:a16="http://schemas.microsoft.com/office/drawing/2014/main" id="{9D4BD0EC-2EF9-4EC9-1E14-DF49ADFD7820}"/>
              </a:ext>
            </a:extLst>
          </p:cNvPr>
          <p:cNvSpPr txBox="1"/>
          <p:nvPr/>
        </p:nvSpPr>
        <p:spPr>
          <a:xfrm>
            <a:off x="2943946" y="5752888"/>
            <a:ext cx="11277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Meine Partybilder :</a:t>
            </a:r>
          </a:p>
        </p:txBody>
      </p:sp>
      <p:sp>
        <p:nvSpPr>
          <p:cNvPr id="3189" name="Rechteck: abgerundete Ecken 3188">
            <a:extLst>
              <a:ext uri="{FF2B5EF4-FFF2-40B4-BE49-F238E27FC236}">
                <a16:creationId xmlns:a16="http://schemas.microsoft.com/office/drawing/2014/main" id="{0606C542-0488-94B7-90EF-12350E4E04A1}"/>
              </a:ext>
            </a:extLst>
          </p:cNvPr>
          <p:cNvSpPr/>
          <p:nvPr/>
        </p:nvSpPr>
        <p:spPr>
          <a:xfrm>
            <a:off x="7491263" y="5768733"/>
            <a:ext cx="167476" cy="1109289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0" name="Rechteck: abgerundete Ecken 3189">
            <a:extLst>
              <a:ext uri="{FF2B5EF4-FFF2-40B4-BE49-F238E27FC236}">
                <a16:creationId xmlns:a16="http://schemas.microsoft.com/office/drawing/2014/main" id="{4C42F736-7791-4D29-C432-CC9525F8D6A6}"/>
              </a:ext>
            </a:extLst>
          </p:cNvPr>
          <p:cNvSpPr/>
          <p:nvPr/>
        </p:nvSpPr>
        <p:spPr>
          <a:xfrm>
            <a:off x="7528390" y="5958830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91" name="Grafik 3190" descr="Caretzeichen nach oben Silhouette">
            <a:extLst>
              <a:ext uri="{FF2B5EF4-FFF2-40B4-BE49-F238E27FC236}">
                <a16:creationId xmlns:a16="http://schemas.microsoft.com/office/drawing/2014/main" id="{D815A93F-82A4-8CC5-4398-2C7FBBFF7B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02886" y="5768216"/>
            <a:ext cx="150689" cy="150689"/>
          </a:xfrm>
          <a:prstGeom prst="rect">
            <a:avLst/>
          </a:prstGeom>
        </p:spPr>
      </p:pic>
      <p:pic>
        <p:nvPicPr>
          <p:cNvPr id="3192" name="Grafik 3191" descr="Caretzeichen nach oben Silhouette">
            <a:extLst>
              <a:ext uri="{FF2B5EF4-FFF2-40B4-BE49-F238E27FC236}">
                <a16:creationId xmlns:a16="http://schemas.microsoft.com/office/drawing/2014/main" id="{3F61AB53-5B84-31D2-2976-634B87F054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506078" y="6717163"/>
            <a:ext cx="150689" cy="150689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79A4A2D7-9037-2530-4EAA-E250700BC915}"/>
              </a:ext>
            </a:extLst>
          </p:cNvPr>
          <p:cNvSpPr/>
          <p:nvPr/>
        </p:nvSpPr>
        <p:spPr>
          <a:xfrm>
            <a:off x="3141309" y="6004907"/>
            <a:ext cx="821094" cy="79683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3400323-322F-F047-01F3-B227C3ED88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047" t="7463" r="12869" b="3549"/>
          <a:stretch/>
        </p:blipFill>
        <p:spPr>
          <a:xfrm>
            <a:off x="4228336" y="6001026"/>
            <a:ext cx="821094" cy="803397"/>
          </a:xfrm>
          <a:prstGeom prst="roundRect">
            <a:avLst>
              <a:gd name="adj" fmla="val 1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257A952-7B59-5EC3-6EAE-015AC564654B}"/>
              </a:ext>
            </a:extLst>
          </p:cNvPr>
          <p:cNvSpPr/>
          <p:nvPr/>
        </p:nvSpPr>
        <p:spPr>
          <a:xfrm>
            <a:off x="4221680" y="6003783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9AC7B657-0F0D-D39E-48CB-DD086C4CC5B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729" t="2205" r="776" b="-1227"/>
          <a:stretch/>
        </p:blipFill>
        <p:spPr>
          <a:xfrm>
            <a:off x="5336805" y="6011731"/>
            <a:ext cx="814439" cy="796836"/>
          </a:xfrm>
          <a:prstGeom prst="roundRect">
            <a:avLst>
              <a:gd name="adj" fmla="val 1129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F35A15D1-2861-39A9-F2B4-4D879A5D0C97}"/>
              </a:ext>
            </a:extLst>
          </p:cNvPr>
          <p:cNvSpPr/>
          <p:nvPr/>
        </p:nvSpPr>
        <p:spPr>
          <a:xfrm>
            <a:off x="5330150" y="6003783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746FCBBA-0592-4F97-7A26-46CE6BE85E9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21095"/>
          <a:stretch/>
        </p:blipFill>
        <p:spPr>
          <a:xfrm>
            <a:off x="6422449" y="6011731"/>
            <a:ext cx="821094" cy="793928"/>
          </a:xfrm>
          <a:prstGeom prst="roundRect">
            <a:avLst>
              <a:gd name="adj" fmla="val 142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E43ECA36-8051-EA16-2B40-E12EADB134A9}"/>
              </a:ext>
            </a:extLst>
          </p:cNvPr>
          <p:cNvSpPr/>
          <p:nvPr/>
        </p:nvSpPr>
        <p:spPr>
          <a:xfrm>
            <a:off x="6417625" y="6003783"/>
            <a:ext cx="821094" cy="7968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6B0CCF2-578A-2310-63DE-BB3B9A1E3409}"/>
              </a:ext>
            </a:extLst>
          </p:cNvPr>
          <p:cNvGrpSpPr/>
          <p:nvPr/>
        </p:nvGrpSpPr>
        <p:grpSpPr>
          <a:xfrm>
            <a:off x="3376407" y="6194261"/>
            <a:ext cx="409422" cy="397011"/>
            <a:chOff x="3688302" y="915974"/>
            <a:chExt cx="632788" cy="580341"/>
          </a:xfrm>
        </p:grpSpPr>
        <p:pic>
          <p:nvPicPr>
            <p:cNvPr id="33" name="Grafik 32" descr="Bild Silhouette">
              <a:extLst>
                <a:ext uri="{FF2B5EF4-FFF2-40B4-BE49-F238E27FC236}">
                  <a16:creationId xmlns:a16="http://schemas.microsoft.com/office/drawing/2014/main" id="{25C27870-FEF4-AA6F-50D9-44D575A3D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Grafik 33" descr="Marke folgen Silhouette">
              <a:extLst>
                <a:ext uri="{FF2B5EF4-FFF2-40B4-BE49-F238E27FC236}">
                  <a16:creationId xmlns:a16="http://schemas.microsoft.com/office/drawing/2014/main" id="{6C01AC06-5E9A-0F0B-A847-16FCD3CA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7578C08C-250F-EB48-50CD-1FD2EF162E74}"/>
              </a:ext>
            </a:extLst>
          </p:cNvPr>
          <p:cNvSpPr txBox="1"/>
          <p:nvPr/>
        </p:nvSpPr>
        <p:spPr>
          <a:xfrm>
            <a:off x="3214663" y="6534058"/>
            <a:ext cx="7821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3BD84B4F-001E-AD23-3AA6-F3044A8BAD34}"/>
              </a:ext>
            </a:extLst>
          </p:cNvPr>
          <p:cNvSpPr/>
          <p:nvPr/>
        </p:nvSpPr>
        <p:spPr>
          <a:xfrm>
            <a:off x="3063091" y="4723032"/>
            <a:ext cx="1587797" cy="24588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AC19CD01-8F3B-C4B7-4872-D7B5B222B346}"/>
              </a:ext>
            </a:extLst>
          </p:cNvPr>
          <p:cNvSpPr txBox="1"/>
          <p:nvPr/>
        </p:nvSpPr>
        <p:spPr>
          <a:xfrm>
            <a:off x="3070004" y="2969528"/>
            <a:ext cx="1734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Hier einfügen…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F08848C6-91B1-C25F-E4B0-30A88935EE6B}"/>
              </a:ext>
            </a:extLst>
          </p:cNvPr>
          <p:cNvSpPr txBox="1"/>
          <p:nvPr/>
        </p:nvSpPr>
        <p:spPr>
          <a:xfrm>
            <a:off x="3077663" y="4097740"/>
            <a:ext cx="1734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Techno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26FE1E0-EB12-AFD9-9FC0-A88881091FB8}"/>
              </a:ext>
            </a:extLst>
          </p:cNvPr>
          <p:cNvSpPr txBox="1"/>
          <p:nvPr/>
        </p:nvSpPr>
        <p:spPr>
          <a:xfrm>
            <a:off x="3077663" y="4734613"/>
            <a:ext cx="1734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Party-Song 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DF40EED-BA64-ABE5-DDA7-32467514AD33}"/>
              </a:ext>
            </a:extLst>
          </p:cNvPr>
          <p:cNvSpPr txBox="1"/>
          <p:nvPr/>
        </p:nvSpPr>
        <p:spPr>
          <a:xfrm>
            <a:off x="3091873" y="5378271"/>
            <a:ext cx="1734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Kuchen</a:t>
            </a:r>
          </a:p>
        </p:txBody>
      </p:sp>
      <p:sp>
        <p:nvSpPr>
          <p:cNvPr id="14" name="Rechteck: abgerundete Ecken 13">
            <a:hlinkClick r:id="rId3" action="ppaction://hlinksldjump"/>
            <a:extLst>
              <a:ext uri="{FF2B5EF4-FFF2-40B4-BE49-F238E27FC236}">
                <a16:creationId xmlns:a16="http://schemas.microsoft.com/office/drawing/2014/main" id="{D439E43C-DFA9-4998-E451-DA818673C8AB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Start Silhouette">
            <a:hlinkClick r:id="rId3" action="ppaction://hlinksldjump"/>
            <a:extLst>
              <a:ext uri="{FF2B5EF4-FFF2-40B4-BE49-F238E27FC236}">
                <a16:creationId xmlns:a16="http://schemas.microsoft.com/office/drawing/2014/main" id="{80E20215-554D-4C25-12C3-A536145DF0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12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3155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8"/>
            <a:ext cx="4741340" cy="2808964"/>
          </a:xfrm>
          <a:prstGeom prst="roundRect">
            <a:avLst>
              <a:gd name="adj" fmla="val 22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674960"/>
            <a:ext cx="46607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 hinzufügen:</a:t>
            </a:r>
          </a:p>
          <a:p>
            <a:endParaRPr lang="de-DE" sz="850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2452092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34219"/>
            <a:ext cx="162660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</a:t>
            </a:r>
          </a:p>
          <a:p>
            <a:endParaRPr lang="de-DE" sz="1200" b="1"/>
          </a:p>
          <a:p>
            <a:r>
              <a:rPr lang="de-DE" sz="900" b="1"/>
              <a:t>Region:</a:t>
            </a:r>
            <a:endParaRPr lang="de-DE" sz="900"/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900" b="1"/>
              <a:t>Kategorie: </a:t>
            </a:r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900" b="1"/>
              <a:t> </a:t>
            </a:r>
            <a:r>
              <a:rPr lang="de-DE" sz="850" b="1"/>
              <a:t>Erfahrung: </a:t>
            </a:r>
            <a:endParaRPr lang="de-DE" sz="850"/>
          </a:p>
          <a:p>
            <a:endParaRPr lang="de-DE" sz="850"/>
          </a:p>
          <a:p>
            <a:endParaRPr lang="de-DE" sz="850" b="1"/>
          </a:p>
          <a:p>
            <a:endParaRPr lang="de-DE" sz="850" b="1"/>
          </a:p>
          <a:p>
            <a:r>
              <a:rPr lang="de-DE" sz="850" b="1"/>
              <a:t>Preis: </a:t>
            </a:r>
            <a:endParaRPr lang="de-DE" sz="900" b="0" i="0">
              <a:solidFill>
                <a:srgbClr val="040C28"/>
              </a:solidFill>
              <a:effectLst/>
              <a:highlight>
                <a:srgbClr val="F6F7F8"/>
              </a:highlight>
              <a:latin typeface="Google Sans"/>
            </a:endParaRPr>
          </a:p>
        </p:txBody>
      </p:sp>
      <p:sp>
        <p:nvSpPr>
          <p:cNvPr id="52" name="Rechteck: abgerundete Ecken 51">
            <a:hlinkClick r:id="rId3" action="ppaction://hlinksldjump"/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8581760" y="5173744"/>
            <a:ext cx="704523" cy="278333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4ECFA77-615B-D38A-447A-EE45A19380AA}"/>
              </a:ext>
            </a:extLst>
          </p:cNvPr>
          <p:cNvSpPr/>
          <p:nvPr/>
        </p:nvSpPr>
        <p:spPr>
          <a:xfrm>
            <a:off x="7908661" y="3733005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Country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4B84161-4C49-967C-CF65-5F52A96A6112}"/>
              </a:ext>
            </a:extLst>
          </p:cNvPr>
          <p:cNvSpPr/>
          <p:nvPr/>
        </p:nvSpPr>
        <p:spPr>
          <a:xfrm>
            <a:off x="7908659" y="4280161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10 Jahre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25B3DD4-54CC-E82B-FD39-6C0BAD2FCB18}"/>
              </a:ext>
            </a:extLst>
          </p:cNvPr>
          <p:cNvSpPr/>
          <p:nvPr/>
        </p:nvSpPr>
        <p:spPr>
          <a:xfrm>
            <a:off x="7908661" y="4799916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50</a:t>
            </a:r>
            <a:r>
              <a:rPr lang="de-DE" sz="800" b="0" i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CCA97-9F82-AA30-C138-42D4B66D6576}"/>
              </a:ext>
            </a:extLst>
          </p:cNvPr>
          <p:cNvSpPr/>
          <p:nvPr/>
        </p:nvSpPr>
        <p:spPr>
          <a:xfrm>
            <a:off x="3033250" y="2919147"/>
            <a:ext cx="4529852" cy="2390373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2077E33-110C-2410-3C81-116B6DF5CCE2}"/>
              </a:ext>
            </a:extLst>
          </p:cNvPr>
          <p:cNvSpPr txBox="1"/>
          <p:nvPr/>
        </p:nvSpPr>
        <p:spPr>
          <a:xfrm>
            <a:off x="3070004" y="2969528"/>
            <a:ext cx="1734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Hier einfügen…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434CC95-715D-E5A5-C898-3186F6E937C1}"/>
              </a:ext>
            </a:extLst>
          </p:cNvPr>
          <p:cNvSpPr/>
          <p:nvPr/>
        </p:nvSpPr>
        <p:spPr>
          <a:xfrm>
            <a:off x="7402282" y="2919148"/>
            <a:ext cx="160821" cy="2390372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A142228F-6150-900A-2D92-777306E66F60}"/>
              </a:ext>
            </a:extLst>
          </p:cNvPr>
          <p:cNvSpPr/>
          <p:nvPr/>
        </p:nvSpPr>
        <p:spPr>
          <a:xfrm>
            <a:off x="7439409" y="310924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Caretzeichen nach oben Silhouette">
            <a:extLst>
              <a:ext uri="{FF2B5EF4-FFF2-40B4-BE49-F238E27FC236}">
                <a16:creationId xmlns:a16="http://schemas.microsoft.com/office/drawing/2014/main" id="{37EABF9C-9E12-2B90-A5D7-02CF36765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125" y="2918631"/>
            <a:ext cx="150689" cy="15068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5A5E8A-76CC-B38F-D34A-FCD12DC8724F}"/>
              </a:ext>
            </a:extLst>
          </p:cNvPr>
          <p:cNvSpPr/>
          <p:nvPr/>
        </p:nvSpPr>
        <p:spPr>
          <a:xfrm>
            <a:off x="-9052" y="0"/>
            <a:ext cx="12201052" cy="2355948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39CF8CDD-2999-D635-CEE3-26D82D1C0A7A}"/>
              </a:ext>
            </a:extLst>
          </p:cNvPr>
          <p:cNvSpPr/>
          <p:nvPr/>
        </p:nvSpPr>
        <p:spPr>
          <a:xfrm>
            <a:off x="7870561" y="2674960"/>
            <a:ext cx="1150609" cy="22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B19C376-29BA-9A30-3560-51D0D08AE78C}"/>
              </a:ext>
            </a:extLst>
          </p:cNvPr>
          <p:cNvSpPr txBox="1"/>
          <p:nvPr/>
        </p:nvSpPr>
        <p:spPr>
          <a:xfrm>
            <a:off x="7802321" y="2674960"/>
            <a:ext cx="1321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hinzufügen: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5BB3786-5D45-0D43-B1E8-B21A68E5A8FF}"/>
              </a:ext>
            </a:extLst>
          </p:cNvPr>
          <p:cNvSpPr/>
          <p:nvPr/>
        </p:nvSpPr>
        <p:spPr>
          <a:xfrm>
            <a:off x="2942350" y="507597"/>
            <a:ext cx="2005581" cy="1509355"/>
          </a:xfrm>
          <a:prstGeom prst="roundRect">
            <a:avLst>
              <a:gd name="adj" fmla="val 4008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A830D71-F95F-2B64-4DB9-D941166B83CB}"/>
              </a:ext>
            </a:extLst>
          </p:cNvPr>
          <p:cNvGrpSpPr/>
          <p:nvPr/>
        </p:nvGrpSpPr>
        <p:grpSpPr>
          <a:xfrm>
            <a:off x="3723371" y="862818"/>
            <a:ext cx="564549" cy="588617"/>
            <a:chOff x="3688302" y="915974"/>
            <a:chExt cx="632788" cy="580341"/>
          </a:xfrm>
        </p:grpSpPr>
        <p:pic>
          <p:nvPicPr>
            <p:cNvPr id="38" name="Grafik 37" descr="Bild Silhouette">
              <a:extLst>
                <a:ext uri="{FF2B5EF4-FFF2-40B4-BE49-F238E27FC236}">
                  <a16:creationId xmlns:a16="http://schemas.microsoft.com/office/drawing/2014/main" id="{36CA76A4-8865-E02A-4C5E-96401E0C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fik 42" descr="Marke folgen Silhouette">
              <a:extLst>
                <a:ext uri="{FF2B5EF4-FFF2-40B4-BE49-F238E27FC236}">
                  <a16:creationId xmlns:a16="http://schemas.microsoft.com/office/drawing/2014/main" id="{0B731676-E02A-43ED-55D5-B61A49AA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1C1FAB40-98C7-D90D-4163-07B211C38010}"/>
              </a:ext>
            </a:extLst>
          </p:cNvPr>
          <p:cNvSpPr txBox="1"/>
          <p:nvPr/>
        </p:nvSpPr>
        <p:spPr>
          <a:xfrm>
            <a:off x="3531687" y="1392225"/>
            <a:ext cx="97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35E7023D-74FC-1E2C-72D5-D6ADA934D06C}"/>
              </a:ext>
            </a:extLst>
          </p:cNvPr>
          <p:cNvSpPr/>
          <p:nvPr/>
        </p:nvSpPr>
        <p:spPr>
          <a:xfrm>
            <a:off x="5093549" y="835521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6891A64E-CB17-9712-5BFD-A63ACC28A048}"/>
              </a:ext>
            </a:extLst>
          </p:cNvPr>
          <p:cNvSpPr/>
          <p:nvPr/>
        </p:nvSpPr>
        <p:spPr>
          <a:xfrm>
            <a:off x="5213445" y="1054128"/>
            <a:ext cx="2317174" cy="2598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5CD85FF-16C7-4468-789E-28816522C74B}"/>
              </a:ext>
            </a:extLst>
          </p:cNvPr>
          <p:cNvSpPr txBox="1"/>
          <p:nvPr/>
        </p:nvSpPr>
        <p:spPr>
          <a:xfrm>
            <a:off x="5119593" y="839516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Name: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39279176-C57C-87FA-4CB0-C05EB41BE15D}"/>
              </a:ext>
            </a:extLst>
          </p:cNvPr>
          <p:cNvSpPr/>
          <p:nvPr/>
        </p:nvSpPr>
        <p:spPr>
          <a:xfrm>
            <a:off x="5203571" y="1655197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50006E3-B440-DA0F-0F70-440E36DE5871}"/>
              </a:ext>
            </a:extLst>
          </p:cNvPr>
          <p:cNvSpPr txBox="1"/>
          <p:nvPr/>
        </p:nvSpPr>
        <p:spPr>
          <a:xfrm>
            <a:off x="5109719" y="1440585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Kurze Beschreibung hinzufügen: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E02951DD-34BA-5AAE-EB4E-7A5BE3888B25}"/>
              </a:ext>
            </a:extLst>
          </p:cNvPr>
          <p:cNvSpPr>
            <a:spLocks/>
          </p:cNvSpPr>
          <p:nvPr/>
        </p:nvSpPr>
        <p:spPr>
          <a:xfrm>
            <a:off x="7804000" y="5182603"/>
            <a:ext cx="650303" cy="270584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solidFill>
                <a:schemeClr val="tx1"/>
              </a:solidFill>
            </a:endParaRPr>
          </a:p>
        </p:txBody>
      </p:sp>
      <p:sp>
        <p:nvSpPr>
          <p:cNvPr id="39" name="Textfeld 38">
            <a:hlinkClick r:id="rId3" action="ppaction://hlinksldjump"/>
            <a:extLst>
              <a:ext uri="{FF2B5EF4-FFF2-40B4-BE49-F238E27FC236}">
                <a16:creationId xmlns:a16="http://schemas.microsoft.com/office/drawing/2014/main" id="{7A775ABC-A208-3202-2D11-F571D4E051F3}"/>
              </a:ext>
            </a:extLst>
          </p:cNvPr>
          <p:cNvSpPr txBox="1"/>
          <p:nvPr/>
        </p:nvSpPr>
        <p:spPr>
          <a:xfrm>
            <a:off x="7781849" y="5202978"/>
            <a:ext cx="828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abbrechen</a:t>
            </a:r>
          </a:p>
        </p:txBody>
      </p:sp>
      <p:pic>
        <p:nvPicPr>
          <p:cNvPr id="29" name="Grafik 28" descr="Caretzeichen nach oben Silhouette">
            <a:extLst>
              <a:ext uri="{FF2B5EF4-FFF2-40B4-BE49-F238E27FC236}">
                <a16:creationId xmlns:a16="http://schemas.microsoft.com/office/drawing/2014/main" id="{1990FE20-4F72-B397-6DFA-1FE9ABBF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416493" y="5163649"/>
            <a:ext cx="150689" cy="150689"/>
          </a:xfrm>
          <a:prstGeom prst="rect">
            <a:avLst/>
          </a:prstGeom>
        </p:spPr>
      </p:pic>
      <p:sp>
        <p:nvSpPr>
          <p:cNvPr id="3099" name="Rechteck: abgerundete Ecken 3098">
            <a:extLst>
              <a:ext uri="{FF2B5EF4-FFF2-40B4-BE49-F238E27FC236}">
                <a16:creationId xmlns:a16="http://schemas.microsoft.com/office/drawing/2014/main" id="{5AAAA3CB-1341-E143-410C-95C444C65934}"/>
              </a:ext>
            </a:extLst>
          </p:cNvPr>
          <p:cNvSpPr/>
          <p:nvPr/>
        </p:nvSpPr>
        <p:spPr>
          <a:xfrm>
            <a:off x="2921879" y="5553706"/>
            <a:ext cx="4727128" cy="1333786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8" name="Rechteck: abgerundete Ecken 3127">
            <a:extLst>
              <a:ext uri="{FF2B5EF4-FFF2-40B4-BE49-F238E27FC236}">
                <a16:creationId xmlns:a16="http://schemas.microsoft.com/office/drawing/2014/main" id="{BB78B147-80C4-44BF-1039-1B36BC2321C7}"/>
              </a:ext>
            </a:extLst>
          </p:cNvPr>
          <p:cNvSpPr/>
          <p:nvPr/>
        </p:nvSpPr>
        <p:spPr>
          <a:xfrm>
            <a:off x="7908659" y="3184267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</a:t>
            </a:r>
            <a:r>
              <a:rPr lang="de-DE" sz="800">
                <a:solidFill>
                  <a:srgbClr val="D1D1D1"/>
                </a:solidFill>
              </a:rPr>
              <a:t>. 32427 Minden</a:t>
            </a:r>
          </a:p>
        </p:txBody>
      </p:sp>
      <p:sp>
        <p:nvSpPr>
          <p:cNvPr id="3156" name="Textfeld 3155">
            <a:extLst>
              <a:ext uri="{FF2B5EF4-FFF2-40B4-BE49-F238E27FC236}">
                <a16:creationId xmlns:a16="http://schemas.microsoft.com/office/drawing/2014/main" id="{07EB7A05-D42D-A1FD-F9AA-3C23E0D54AD2}"/>
              </a:ext>
            </a:extLst>
          </p:cNvPr>
          <p:cNvSpPr txBox="1"/>
          <p:nvPr/>
        </p:nvSpPr>
        <p:spPr>
          <a:xfrm>
            <a:off x="3070004" y="5582502"/>
            <a:ext cx="65336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Playlist: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D1AE0B6-9ED0-79DB-B4F3-EA46CD0AF9C7}"/>
              </a:ext>
            </a:extLst>
          </p:cNvPr>
          <p:cNvSpPr/>
          <p:nvPr/>
        </p:nvSpPr>
        <p:spPr>
          <a:xfrm>
            <a:off x="5901432" y="5758921"/>
            <a:ext cx="1420442" cy="1052360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D0BBC54-EDA3-FB1D-3F16-6C64E02308E7}"/>
              </a:ext>
            </a:extLst>
          </p:cNvPr>
          <p:cNvSpPr txBox="1"/>
          <p:nvPr/>
        </p:nvSpPr>
        <p:spPr>
          <a:xfrm>
            <a:off x="5973634" y="5765035"/>
            <a:ext cx="116135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/>
              <a:t>Lied 1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5CE0089-F43A-0726-20E5-0D2A5481B2A7}"/>
              </a:ext>
            </a:extLst>
          </p:cNvPr>
          <p:cNvCxnSpPr>
            <a:cxnSpLocks/>
          </p:cNvCxnSpPr>
          <p:nvPr/>
        </p:nvCxnSpPr>
        <p:spPr>
          <a:xfrm>
            <a:off x="6060402" y="6205325"/>
            <a:ext cx="1160313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F3D070C4-FBEB-2CA7-4193-72DB96E38645}"/>
              </a:ext>
            </a:extLst>
          </p:cNvPr>
          <p:cNvSpPr txBox="1"/>
          <p:nvPr/>
        </p:nvSpPr>
        <p:spPr>
          <a:xfrm>
            <a:off x="6013681" y="6188004"/>
            <a:ext cx="7716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/>
              <a:t>Infos:</a:t>
            </a: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E38B1F2F-2F2A-6274-F86F-DC0AE6E3133F}"/>
              </a:ext>
            </a:extLst>
          </p:cNvPr>
          <p:cNvSpPr/>
          <p:nvPr/>
        </p:nvSpPr>
        <p:spPr>
          <a:xfrm>
            <a:off x="6051972" y="5979247"/>
            <a:ext cx="1083017" cy="1851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Party-Song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9A8267B5-C62F-BB6E-F794-776A06251193}"/>
              </a:ext>
            </a:extLst>
          </p:cNvPr>
          <p:cNvSpPr/>
          <p:nvPr/>
        </p:nvSpPr>
        <p:spPr>
          <a:xfrm>
            <a:off x="6060402" y="6379748"/>
            <a:ext cx="1074587" cy="15198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Länge: 3,41 min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B12EC3B6-6FB9-5DE0-4896-003E5F5C97FF}"/>
              </a:ext>
            </a:extLst>
          </p:cNvPr>
          <p:cNvSpPr/>
          <p:nvPr/>
        </p:nvSpPr>
        <p:spPr>
          <a:xfrm>
            <a:off x="6060402" y="6588977"/>
            <a:ext cx="1074587" cy="16589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Jahr: 2024</a:t>
            </a:r>
          </a:p>
        </p:txBody>
      </p:sp>
      <p:pic>
        <p:nvPicPr>
          <p:cNvPr id="3138" name="Grafik 3137" descr="Marke folgen Silhouette">
            <a:extLst>
              <a:ext uri="{FF2B5EF4-FFF2-40B4-BE49-F238E27FC236}">
                <a16:creationId xmlns:a16="http://schemas.microsoft.com/office/drawing/2014/main" id="{58DFDE15-9060-9C94-2AC7-8664551608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1121" y="6163424"/>
            <a:ext cx="224634" cy="224634"/>
          </a:xfrm>
          <a:prstGeom prst="rect">
            <a:avLst/>
          </a:prstGeom>
        </p:spPr>
      </p:pic>
      <p:sp>
        <p:nvSpPr>
          <p:cNvPr id="3139" name="Rechteck: abgerundete Ecken 3138">
            <a:extLst>
              <a:ext uri="{FF2B5EF4-FFF2-40B4-BE49-F238E27FC236}">
                <a16:creationId xmlns:a16="http://schemas.microsoft.com/office/drawing/2014/main" id="{7E87003C-1845-29AA-7F1A-D9FDF9A91C3D}"/>
              </a:ext>
            </a:extLst>
          </p:cNvPr>
          <p:cNvSpPr/>
          <p:nvPr/>
        </p:nvSpPr>
        <p:spPr>
          <a:xfrm>
            <a:off x="7488186" y="5544454"/>
            <a:ext cx="160821" cy="1343038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0" name="Rechteck: abgerundete Ecken 3139">
            <a:extLst>
              <a:ext uri="{FF2B5EF4-FFF2-40B4-BE49-F238E27FC236}">
                <a16:creationId xmlns:a16="http://schemas.microsoft.com/office/drawing/2014/main" id="{2206BD90-1F00-A70C-63AE-207FBB6B41AC}"/>
              </a:ext>
            </a:extLst>
          </p:cNvPr>
          <p:cNvSpPr/>
          <p:nvPr/>
        </p:nvSpPr>
        <p:spPr>
          <a:xfrm>
            <a:off x="7525313" y="5734551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41" name="Grafik 3140" descr="Caretzeichen nach oben Silhouette">
            <a:extLst>
              <a:ext uri="{FF2B5EF4-FFF2-40B4-BE49-F238E27FC236}">
                <a16:creationId xmlns:a16="http://schemas.microsoft.com/office/drawing/2014/main" id="{3FC9C43C-10C5-7A5B-162D-4BE39950C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6029" y="5543937"/>
            <a:ext cx="150689" cy="150689"/>
          </a:xfrm>
          <a:prstGeom prst="rect">
            <a:avLst/>
          </a:prstGeom>
        </p:spPr>
      </p:pic>
      <p:pic>
        <p:nvPicPr>
          <p:cNvPr id="3142" name="Grafik 3141" descr="Caretzeichen nach oben Silhouette">
            <a:extLst>
              <a:ext uri="{FF2B5EF4-FFF2-40B4-BE49-F238E27FC236}">
                <a16:creationId xmlns:a16="http://schemas.microsoft.com/office/drawing/2014/main" id="{0439E6F4-E6A2-4CAC-E00A-3E7FEFDE0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502397" y="6734388"/>
            <a:ext cx="150689" cy="150689"/>
          </a:xfrm>
          <a:prstGeom prst="rect">
            <a:avLst/>
          </a:prstGeom>
        </p:spPr>
      </p:pic>
      <p:sp>
        <p:nvSpPr>
          <p:cNvPr id="3164" name="Rechteck: abgerundete Ecken 3163">
            <a:hlinkClick r:id="rId3" action="ppaction://hlinksldjump"/>
            <a:extLst>
              <a:ext uri="{FF2B5EF4-FFF2-40B4-BE49-F238E27FC236}">
                <a16:creationId xmlns:a16="http://schemas.microsoft.com/office/drawing/2014/main" id="{EDB0E99F-F062-A774-9526-DA6D02D6E4A8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65" name="Grafik 3164" descr="Start Silhouette">
            <a:hlinkClick r:id="rId3" action="ppaction://hlinksldjump"/>
            <a:extLst>
              <a:ext uri="{FF2B5EF4-FFF2-40B4-BE49-F238E27FC236}">
                <a16:creationId xmlns:a16="http://schemas.microsoft.com/office/drawing/2014/main" id="{A1CB74F8-B862-467D-7FC7-26A94E2C2F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6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3155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8"/>
            <a:ext cx="4741340" cy="2808964"/>
          </a:xfrm>
          <a:prstGeom prst="roundRect">
            <a:avLst>
              <a:gd name="adj" fmla="val 22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674960"/>
            <a:ext cx="46607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 hinzufügen:</a:t>
            </a:r>
          </a:p>
          <a:p>
            <a:endParaRPr lang="de-DE" sz="850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2452092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34219"/>
            <a:ext cx="162660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</a:t>
            </a:r>
          </a:p>
          <a:p>
            <a:endParaRPr lang="de-DE" sz="1200" b="1"/>
          </a:p>
          <a:p>
            <a:r>
              <a:rPr lang="de-DE" sz="900" b="1"/>
              <a:t>Region:</a:t>
            </a:r>
            <a:endParaRPr lang="de-DE" sz="900"/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900" b="1"/>
              <a:t>Kategorie: </a:t>
            </a:r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900" b="1"/>
              <a:t> </a:t>
            </a:r>
            <a:r>
              <a:rPr lang="de-DE" sz="850" b="1"/>
              <a:t>Erfahrung: </a:t>
            </a:r>
            <a:endParaRPr lang="de-DE" sz="850"/>
          </a:p>
          <a:p>
            <a:endParaRPr lang="de-DE" sz="850"/>
          </a:p>
          <a:p>
            <a:endParaRPr lang="de-DE" sz="850" b="1"/>
          </a:p>
          <a:p>
            <a:endParaRPr lang="de-DE" sz="850" b="1"/>
          </a:p>
          <a:p>
            <a:r>
              <a:rPr lang="de-DE" sz="850" b="1"/>
              <a:t>Preis: </a:t>
            </a:r>
            <a:endParaRPr lang="de-DE" sz="900" b="0" i="0">
              <a:solidFill>
                <a:srgbClr val="040C28"/>
              </a:solidFill>
              <a:effectLst/>
              <a:highlight>
                <a:srgbClr val="F6F7F8"/>
              </a:highlight>
              <a:latin typeface="Google Sans"/>
            </a:endParaRPr>
          </a:p>
        </p:txBody>
      </p:sp>
      <p:sp>
        <p:nvSpPr>
          <p:cNvPr id="52" name="Rechteck: abgerundete Ecken 51">
            <a:hlinkClick r:id="rId3" action="ppaction://hlinksldjump"/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8581760" y="5173744"/>
            <a:ext cx="704523" cy="278333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4ECFA77-615B-D38A-447A-EE45A19380AA}"/>
              </a:ext>
            </a:extLst>
          </p:cNvPr>
          <p:cNvSpPr/>
          <p:nvPr/>
        </p:nvSpPr>
        <p:spPr>
          <a:xfrm>
            <a:off x="7908661" y="3733005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Desserts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4B84161-4C49-967C-CF65-5F52A96A6112}"/>
              </a:ext>
            </a:extLst>
          </p:cNvPr>
          <p:cNvSpPr/>
          <p:nvPr/>
        </p:nvSpPr>
        <p:spPr>
          <a:xfrm>
            <a:off x="7908659" y="4280161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10 Jahre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25B3DD4-54CC-E82B-FD39-6C0BAD2FCB18}"/>
              </a:ext>
            </a:extLst>
          </p:cNvPr>
          <p:cNvSpPr/>
          <p:nvPr/>
        </p:nvSpPr>
        <p:spPr>
          <a:xfrm>
            <a:off x="7908661" y="4799916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50</a:t>
            </a:r>
            <a:r>
              <a:rPr lang="de-DE" sz="800" b="0" i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CCA97-9F82-AA30-C138-42D4B66D6576}"/>
              </a:ext>
            </a:extLst>
          </p:cNvPr>
          <p:cNvSpPr/>
          <p:nvPr/>
        </p:nvSpPr>
        <p:spPr>
          <a:xfrm>
            <a:off x="3033250" y="2919147"/>
            <a:ext cx="4529852" cy="2390373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2077E33-110C-2410-3C81-116B6DF5CCE2}"/>
              </a:ext>
            </a:extLst>
          </p:cNvPr>
          <p:cNvSpPr txBox="1"/>
          <p:nvPr/>
        </p:nvSpPr>
        <p:spPr>
          <a:xfrm>
            <a:off x="3070004" y="2969528"/>
            <a:ext cx="1734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Hier einfügen…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434CC95-715D-E5A5-C898-3186F6E937C1}"/>
              </a:ext>
            </a:extLst>
          </p:cNvPr>
          <p:cNvSpPr/>
          <p:nvPr/>
        </p:nvSpPr>
        <p:spPr>
          <a:xfrm>
            <a:off x="7402282" y="2919148"/>
            <a:ext cx="160821" cy="2390372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A142228F-6150-900A-2D92-777306E66F60}"/>
              </a:ext>
            </a:extLst>
          </p:cNvPr>
          <p:cNvSpPr/>
          <p:nvPr/>
        </p:nvSpPr>
        <p:spPr>
          <a:xfrm>
            <a:off x="7439409" y="310924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Caretzeichen nach oben Silhouette">
            <a:extLst>
              <a:ext uri="{FF2B5EF4-FFF2-40B4-BE49-F238E27FC236}">
                <a16:creationId xmlns:a16="http://schemas.microsoft.com/office/drawing/2014/main" id="{37EABF9C-9E12-2B90-A5D7-02CF36765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125" y="2918631"/>
            <a:ext cx="150689" cy="15068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5A5E8A-76CC-B38F-D34A-FCD12DC8724F}"/>
              </a:ext>
            </a:extLst>
          </p:cNvPr>
          <p:cNvSpPr/>
          <p:nvPr/>
        </p:nvSpPr>
        <p:spPr>
          <a:xfrm>
            <a:off x="-9052" y="0"/>
            <a:ext cx="12201052" cy="2355948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39CF8CDD-2999-D635-CEE3-26D82D1C0A7A}"/>
              </a:ext>
            </a:extLst>
          </p:cNvPr>
          <p:cNvSpPr/>
          <p:nvPr/>
        </p:nvSpPr>
        <p:spPr>
          <a:xfrm>
            <a:off x="7870561" y="2674960"/>
            <a:ext cx="1150609" cy="22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B19C376-29BA-9A30-3560-51D0D08AE78C}"/>
              </a:ext>
            </a:extLst>
          </p:cNvPr>
          <p:cNvSpPr txBox="1"/>
          <p:nvPr/>
        </p:nvSpPr>
        <p:spPr>
          <a:xfrm>
            <a:off x="7802321" y="2674960"/>
            <a:ext cx="1321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hinzufügen: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5BB3786-5D45-0D43-B1E8-B21A68E5A8FF}"/>
              </a:ext>
            </a:extLst>
          </p:cNvPr>
          <p:cNvSpPr/>
          <p:nvPr/>
        </p:nvSpPr>
        <p:spPr>
          <a:xfrm>
            <a:off x="2942350" y="507597"/>
            <a:ext cx="2005581" cy="1509355"/>
          </a:xfrm>
          <a:prstGeom prst="roundRect">
            <a:avLst>
              <a:gd name="adj" fmla="val 4008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A830D71-F95F-2B64-4DB9-D941166B83CB}"/>
              </a:ext>
            </a:extLst>
          </p:cNvPr>
          <p:cNvGrpSpPr/>
          <p:nvPr/>
        </p:nvGrpSpPr>
        <p:grpSpPr>
          <a:xfrm>
            <a:off x="3723371" y="862818"/>
            <a:ext cx="564549" cy="588617"/>
            <a:chOff x="3688302" y="915974"/>
            <a:chExt cx="632788" cy="580341"/>
          </a:xfrm>
        </p:grpSpPr>
        <p:pic>
          <p:nvPicPr>
            <p:cNvPr id="38" name="Grafik 37" descr="Bild Silhouette">
              <a:extLst>
                <a:ext uri="{FF2B5EF4-FFF2-40B4-BE49-F238E27FC236}">
                  <a16:creationId xmlns:a16="http://schemas.microsoft.com/office/drawing/2014/main" id="{36CA76A4-8865-E02A-4C5E-96401E0C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fik 42" descr="Marke folgen Silhouette">
              <a:extLst>
                <a:ext uri="{FF2B5EF4-FFF2-40B4-BE49-F238E27FC236}">
                  <a16:creationId xmlns:a16="http://schemas.microsoft.com/office/drawing/2014/main" id="{0B731676-E02A-43ED-55D5-B61A49AA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1C1FAB40-98C7-D90D-4163-07B211C38010}"/>
              </a:ext>
            </a:extLst>
          </p:cNvPr>
          <p:cNvSpPr txBox="1"/>
          <p:nvPr/>
        </p:nvSpPr>
        <p:spPr>
          <a:xfrm>
            <a:off x="3531687" y="1392225"/>
            <a:ext cx="97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35E7023D-74FC-1E2C-72D5-D6ADA934D06C}"/>
              </a:ext>
            </a:extLst>
          </p:cNvPr>
          <p:cNvSpPr/>
          <p:nvPr/>
        </p:nvSpPr>
        <p:spPr>
          <a:xfrm>
            <a:off x="5093549" y="835521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6891A64E-CB17-9712-5BFD-A63ACC28A048}"/>
              </a:ext>
            </a:extLst>
          </p:cNvPr>
          <p:cNvSpPr/>
          <p:nvPr/>
        </p:nvSpPr>
        <p:spPr>
          <a:xfrm>
            <a:off x="5213445" y="1054128"/>
            <a:ext cx="2317174" cy="2598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2">
                    <a:lumMod val="90000"/>
                  </a:schemeClr>
                </a:solidFill>
              </a:rPr>
              <a:t>z.B. Name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5CD85FF-16C7-4468-789E-28816522C74B}"/>
              </a:ext>
            </a:extLst>
          </p:cNvPr>
          <p:cNvSpPr txBox="1"/>
          <p:nvPr/>
        </p:nvSpPr>
        <p:spPr>
          <a:xfrm>
            <a:off x="5119593" y="839516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Name: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39279176-C57C-87FA-4CB0-C05EB41BE15D}"/>
              </a:ext>
            </a:extLst>
          </p:cNvPr>
          <p:cNvSpPr/>
          <p:nvPr/>
        </p:nvSpPr>
        <p:spPr>
          <a:xfrm>
            <a:off x="5203571" y="1655197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24/7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50006E3-B440-DA0F-0F70-440E36DE5871}"/>
              </a:ext>
            </a:extLst>
          </p:cNvPr>
          <p:cNvSpPr txBox="1"/>
          <p:nvPr/>
        </p:nvSpPr>
        <p:spPr>
          <a:xfrm>
            <a:off x="5109719" y="1440585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Kurze Beschreibung hinzufügen: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E02951DD-34BA-5AAE-EB4E-7A5BE3888B25}"/>
              </a:ext>
            </a:extLst>
          </p:cNvPr>
          <p:cNvSpPr>
            <a:spLocks/>
          </p:cNvSpPr>
          <p:nvPr/>
        </p:nvSpPr>
        <p:spPr>
          <a:xfrm>
            <a:off x="7804000" y="5182603"/>
            <a:ext cx="650303" cy="270584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solidFill>
                <a:schemeClr val="tx1"/>
              </a:solidFill>
            </a:endParaRPr>
          </a:p>
        </p:txBody>
      </p:sp>
      <p:sp>
        <p:nvSpPr>
          <p:cNvPr id="39" name="Textfeld 38">
            <a:hlinkClick r:id="rId3" action="ppaction://hlinksldjump"/>
            <a:extLst>
              <a:ext uri="{FF2B5EF4-FFF2-40B4-BE49-F238E27FC236}">
                <a16:creationId xmlns:a16="http://schemas.microsoft.com/office/drawing/2014/main" id="{7A775ABC-A208-3202-2D11-F571D4E051F3}"/>
              </a:ext>
            </a:extLst>
          </p:cNvPr>
          <p:cNvSpPr txBox="1"/>
          <p:nvPr/>
        </p:nvSpPr>
        <p:spPr>
          <a:xfrm>
            <a:off x="7781849" y="5202978"/>
            <a:ext cx="828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abbrechen</a:t>
            </a:r>
          </a:p>
        </p:txBody>
      </p:sp>
      <p:pic>
        <p:nvPicPr>
          <p:cNvPr id="29" name="Grafik 28" descr="Caretzeichen nach oben Silhouette">
            <a:extLst>
              <a:ext uri="{FF2B5EF4-FFF2-40B4-BE49-F238E27FC236}">
                <a16:creationId xmlns:a16="http://schemas.microsoft.com/office/drawing/2014/main" id="{1990FE20-4F72-B397-6DFA-1FE9ABBF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416493" y="5163649"/>
            <a:ext cx="150689" cy="150689"/>
          </a:xfrm>
          <a:prstGeom prst="rect">
            <a:avLst/>
          </a:prstGeom>
        </p:spPr>
      </p:pic>
      <p:sp>
        <p:nvSpPr>
          <p:cNvPr id="3099" name="Rechteck: abgerundete Ecken 3098">
            <a:extLst>
              <a:ext uri="{FF2B5EF4-FFF2-40B4-BE49-F238E27FC236}">
                <a16:creationId xmlns:a16="http://schemas.microsoft.com/office/drawing/2014/main" id="{5AAAA3CB-1341-E143-410C-95C444C65934}"/>
              </a:ext>
            </a:extLst>
          </p:cNvPr>
          <p:cNvSpPr/>
          <p:nvPr/>
        </p:nvSpPr>
        <p:spPr>
          <a:xfrm>
            <a:off x="2921879" y="5553706"/>
            <a:ext cx="4727128" cy="1333786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8" name="Rechteck: abgerundete Ecken 3127">
            <a:extLst>
              <a:ext uri="{FF2B5EF4-FFF2-40B4-BE49-F238E27FC236}">
                <a16:creationId xmlns:a16="http://schemas.microsoft.com/office/drawing/2014/main" id="{BB78B147-80C4-44BF-1039-1B36BC2321C7}"/>
              </a:ext>
            </a:extLst>
          </p:cNvPr>
          <p:cNvSpPr/>
          <p:nvPr/>
        </p:nvSpPr>
        <p:spPr>
          <a:xfrm>
            <a:off x="7908659" y="3184267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</a:t>
            </a:r>
            <a:r>
              <a:rPr lang="de-DE" sz="800">
                <a:solidFill>
                  <a:srgbClr val="D1D1D1"/>
                </a:solidFill>
              </a:rPr>
              <a:t>. 32427 Minden</a:t>
            </a:r>
          </a:p>
        </p:txBody>
      </p:sp>
      <p:sp>
        <p:nvSpPr>
          <p:cNvPr id="3156" name="Textfeld 3155">
            <a:extLst>
              <a:ext uri="{FF2B5EF4-FFF2-40B4-BE49-F238E27FC236}">
                <a16:creationId xmlns:a16="http://schemas.microsoft.com/office/drawing/2014/main" id="{07EB7A05-D42D-A1FD-F9AA-3C23E0D54AD2}"/>
              </a:ext>
            </a:extLst>
          </p:cNvPr>
          <p:cNvSpPr txBox="1"/>
          <p:nvPr/>
        </p:nvSpPr>
        <p:spPr>
          <a:xfrm>
            <a:off x="3070004" y="5582502"/>
            <a:ext cx="65336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Gerichte: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D1AE0B6-9ED0-79DB-B4F3-EA46CD0AF9C7}"/>
              </a:ext>
            </a:extLst>
          </p:cNvPr>
          <p:cNvSpPr/>
          <p:nvPr/>
        </p:nvSpPr>
        <p:spPr>
          <a:xfrm>
            <a:off x="4804959" y="5758921"/>
            <a:ext cx="2516916" cy="1052360"/>
          </a:xfrm>
          <a:prstGeom prst="roundRect">
            <a:avLst>
              <a:gd name="adj" fmla="val 119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D0BBC54-EDA3-FB1D-3F16-6C64E02308E7}"/>
              </a:ext>
            </a:extLst>
          </p:cNvPr>
          <p:cNvSpPr txBox="1"/>
          <p:nvPr/>
        </p:nvSpPr>
        <p:spPr>
          <a:xfrm>
            <a:off x="5973634" y="5765035"/>
            <a:ext cx="116135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/>
              <a:t>Gericht 1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5CE0089-F43A-0726-20E5-0D2A5481B2A7}"/>
              </a:ext>
            </a:extLst>
          </p:cNvPr>
          <p:cNvCxnSpPr>
            <a:cxnSpLocks/>
          </p:cNvCxnSpPr>
          <p:nvPr/>
        </p:nvCxnSpPr>
        <p:spPr>
          <a:xfrm>
            <a:off x="6060402" y="6205325"/>
            <a:ext cx="1160313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F3D070C4-FBEB-2CA7-4193-72DB96E38645}"/>
              </a:ext>
            </a:extLst>
          </p:cNvPr>
          <p:cNvSpPr txBox="1"/>
          <p:nvPr/>
        </p:nvSpPr>
        <p:spPr>
          <a:xfrm>
            <a:off x="6013681" y="6188004"/>
            <a:ext cx="7716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/>
              <a:t>Hauptzutaten:</a:t>
            </a: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E38B1F2F-2F2A-6274-F86F-DC0AE6E3133F}"/>
              </a:ext>
            </a:extLst>
          </p:cNvPr>
          <p:cNvSpPr/>
          <p:nvPr/>
        </p:nvSpPr>
        <p:spPr>
          <a:xfrm>
            <a:off x="6051972" y="5979247"/>
            <a:ext cx="1083017" cy="1851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Kuchen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9A8267B5-C62F-BB6E-F794-776A06251193}"/>
              </a:ext>
            </a:extLst>
          </p:cNvPr>
          <p:cNvSpPr/>
          <p:nvPr/>
        </p:nvSpPr>
        <p:spPr>
          <a:xfrm>
            <a:off x="6060402" y="6379748"/>
            <a:ext cx="1074587" cy="15198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Erdbeeren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B12EC3B6-6FB9-5DE0-4896-003E5F5C97FF}"/>
              </a:ext>
            </a:extLst>
          </p:cNvPr>
          <p:cNvSpPr/>
          <p:nvPr/>
        </p:nvSpPr>
        <p:spPr>
          <a:xfrm>
            <a:off x="6060402" y="6588977"/>
            <a:ext cx="1074587" cy="16589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Sahne</a:t>
            </a:r>
          </a:p>
        </p:txBody>
      </p:sp>
      <p:sp>
        <p:nvSpPr>
          <p:cNvPr id="3139" name="Rechteck: abgerundete Ecken 3138">
            <a:extLst>
              <a:ext uri="{FF2B5EF4-FFF2-40B4-BE49-F238E27FC236}">
                <a16:creationId xmlns:a16="http://schemas.microsoft.com/office/drawing/2014/main" id="{7E87003C-1845-29AA-7F1A-D9FDF9A91C3D}"/>
              </a:ext>
            </a:extLst>
          </p:cNvPr>
          <p:cNvSpPr/>
          <p:nvPr/>
        </p:nvSpPr>
        <p:spPr>
          <a:xfrm>
            <a:off x="7488186" y="5544454"/>
            <a:ext cx="160821" cy="1343038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0" name="Rechteck: abgerundete Ecken 3139">
            <a:extLst>
              <a:ext uri="{FF2B5EF4-FFF2-40B4-BE49-F238E27FC236}">
                <a16:creationId xmlns:a16="http://schemas.microsoft.com/office/drawing/2014/main" id="{2206BD90-1F00-A70C-63AE-207FBB6B41AC}"/>
              </a:ext>
            </a:extLst>
          </p:cNvPr>
          <p:cNvSpPr/>
          <p:nvPr/>
        </p:nvSpPr>
        <p:spPr>
          <a:xfrm>
            <a:off x="7525313" y="5734551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41" name="Grafik 3140" descr="Caretzeichen nach oben Silhouette">
            <a:extLst>
              <a:ext uri="{FF2B5EF4-FFF2-40B4-BE49-F238E27FC236}">
                <a16:creationId xmlns:a16="http://schemas.microsoft.com/office/drawing/2014/main" id="{3FC9C43C-10C5-7A5B-162D-4BE39950C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6029" y="5543937"/>
            <a:ext cx="150689" cy="150689"/>
          </a:xfrm>
          <a:prstGeom prst="rect">
            <a:avLst/>
          </a:prstGeom>
        </p:spPr>
      </p:pic>
      <p:pic>
        <p:nvPicPr>
          <p:cNvPr id="3142" name="Grafik 3141" descr="Caretzeichen nach oben Silhouette">
            <a:extLst>
              <a:ext uri="{FF2B5EF4-FFF2-40B4-BE49-F238E27FC236}">
                <a16:creationId xmlns:a16="http://schemas.microsoft.com/office/drawing/2014/main" id="{0439E6F4-E6A2-4CAC-E00A-3E7FEFDE0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502397" y="6734388"/>
            <a:ext cx="150689" cy="150689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4FCAB995-CFCB-F075-6DE4-DF58FB398AFF}"/>
              </a:ext>
            </a:extLst>
          </p:cNvPr>
          <p:cNvSpPr/>
          <p:nvPr/>
        </p:nvSpPr>
        <p:spPr>
          <a:xfrm>
            <a:off x="4894669" y="5822497"/>
            <a:ext cx="1046481" cy="932375"/>
          </a:xfrm>
          <a:prstGeom prst="roundRect">
            <a:avLst>
              <a:gd name="adj" fmla="val 4008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34504B7-74AE-7641-8D7F-708136A7F8C6}"/>
              </a:ext>
            </a:extLst>
          </p:cNvPr>
          <p:cNvGrpSpPr/>
          <p:nvPr/>
        </p:nvGrpSpPr>
        <p:grpSpPr>
          <a:xfrm>
            <a:off x="5227670" y="5997969"/>
            <a:ext cx="420701" cy="409627"/>
            <a:chOff x="3688302" y="915974"/>
            <a:chExt cx="632788" cy="580341"/>
          </a:xfrm>
        </p:grpSpPr>
        <p:pic>
          <p:nvPicPr>
            <p:cNvPr id="4" name="Grafik 3" descr="Bild Silhouette">
              <a:extLst>
                <a:ext uri="{FF2B5EF4-FFF2-40B4-BE49-F238E27FC236}">
                  <a16:creationId xmlns:a16="http://schemas.microsoft.com/office/drawing/2014/main" id="{8D689939-5D9A-18EB-27BE-E1A68D48D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Grafik 6" descr="Marke folgen Silhouette">
              <a:extLst>
                <a:ext uri="{FF2B5EF4-FFF2-40B4-BE49-F238E27FC236}">
                  <a16:creationId xmlns:a16="http://schemas.microsoft.com/office/drawing/2014/main" id="{61E1374B-F180-0B89-F4A0-643A58D2A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80F8BF8-8C78-3C78-E814-152D64958777}"/>
              </a:ext>
            </a:extLst>
          </p:cNvPr>
          <p:cNvSpPr txBox="1"/>
          <p:nvPr/>
        </p:nvSpPr>
        <p:spPr>
          <a:xfrm>
            <a:off x="4987975" y="6413898"/>
            <a:ext cx="9167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rgbClr val="D1D1D1"/>
                </a:solidFill>
              </a:rPr>
              <a:t>Bild hochladen</a:t>
            </a:r>
          </a:p>
        </p:txBody>
      </p:sp>
      <p:pic>
        <p:nvPicPr>
          <p:cNvPr id="10" name="Grafik 9" descr="Marke folgen Silhouette">
            <a:extLst>
              <a:ext uri="{FF2B5EF4-FFF2-40B4-BE49-F238E27FC236}">
                <a16:creationId xmlns:a16="http://schemas.microsoft.com/office/drawing/2014/main" id="{330C4C89-4EAB-C94A-4EF4-0B339A6C9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6577" y="6163424"/>
            <a:ext cx="224634" cy="224634"/>
          </a:xfrm>
          <a:prstGeom prst="rect">
            <a:avLst/>
          </a:prstGeom>
        </p:spPr>
      </p:pic>
      <p:sp>
        <p:nvSpPr>
          <p:cNvPr id="18" name="Rechteck: abgerundete Ecken 17">
            <a:hlinkClick r:id="rId3" action="ppaction://hlinksldjump"/>
            <a:extLst>
              <a:ext uri="{FF2B5EF4-FFF2-40B4-BE49-F238E27FC236}">
                <a16:creationId xmlns:a16="http://schemas.microsoft.com/office/drawing/2014/main" id="{4C5E9D55-DDC1-419C-4171-00F153A4F094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 descr="Start Silhouette">
            <a:hlinkClick r:id="rId12" action="ppaction://hlinksldjump"/>
            <a:extLst>
              <a:ext uri="{FF2B5EF4-FFF2-40B4-BE49-F238E27FC236}">
                <a16:creationId xmlns:a16="http://schemas.microsoft.com/office/drawing/2014/main" id="{6DD840F9-E80F-411C-169D-C06021B510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7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3155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8"/>
            <a:ext cx="4741340" cy="3018498"/>
          </a:xfrm>
          <a:prstGeom prst="roundRect">
            <a:avLst>
              <a:gd name="adj" fmla="val 22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674960"/>
            <a:ext cx="46607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 hinzufügen:</a:t>
            </a:r>
          </a:p>
          <a:p>
            <a:endParaRPr lang="de-DE" sz="850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0"/>
            <a:ext cx="1482281" cy="3796453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34219"/>
            <a:ext cx="1626602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</a:t>
            </a:r>
          </a:p>
          <a:p>
            <a:endParaRPr lang="de-DE" sz="1200" b="1"/>
          </a:p>
          <a:p>
            <a:r>
              <a:rPr lang="de-DE" sz="900" b="1"/>
              <a:t>Location:</a:t>
            </a:r>
            <a:endParaRPr lang="de-DE" sz="900"/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900" b="1"/>
              <a:t>Datum:</a:t>
            </a:r>
            <a:endParaRPr lang="de-DE" sz="900"/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900" b="1"/>
              <a:t>Zeit: </a:t>
            </a:r>
            <a:endParaRPr lang="de-DE" sz="900"/>
          </a:p>
          <a:p>
            <a:endParaRPr lang="de-DE" sz="850"/>
          </a:p>
          <a:p>
            <a:endParaRPr lang="de-DE" sz="850" b="1"/>
          </a:p>
          <a:p>
            <a:endParaRPr lang="de-DE" sz="850" b="1"/>
          </a:p>
          <a:p>
            <a:r>
              <a:rPr lang="de-DE" sz="850" b="1"/>
              <a:t>Eventgröße: </a:t>
            </a:r>
            <a:endParaRPr lang="de-DE" sz="850"/>
          </a:p>
          <a:p>
            <a:endParaRPr lang="de-DE" sz="850"/>
          </a:p>
          <a:p>
            <a:endParaRPr lang="de-DE" sz="850" b="1"/>
          </a:p>
          <a:p>
            <a:endParaRPr lang="de-DE" sz="850" b="1"/>
          </a:p>
          <a:p>
            <a:r>
              <a:rPr lang="de-DE" sz="850" b="1"/>
              <a:t>Preis: </a:t>
            </a:r>
            <a:endParaRPr lang="de-DE" sz="900" b="0" i="0">
              <a:solidFill>
                <a:srgbClr val="040C28"/>
              </a:solidFill>
              <a:effectLst/>
              <a:highlight>
                <a:srgbClr val="F6F7F8"/>
              </a:highlight>
              <a:latin typeface="Google Sans"/>
            </a:endParaRP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900" b="1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900" b="1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Altersfreigabe:</a:t>
            </a:r>
            <a:r>
              <a:rPr lang="de-DE" sz="900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 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900" b="1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900" b="1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Open Air: </a:t>
            </a:r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850" b="1"/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733237D-2D6B-6A4A-5115-5BDB3604A035}"/>
              </a:ext>
            </a:extLst>
          </p:cNvPr>
          <p:cNvCxnSpPr/>
          <p:nvPr/>
        </p:nvCxnSpPr>
        <p:spPr>
          <a:xfrm>
            <a:off x="3188557" y="6132614"/>
            <a:ext cx="1429219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8581760" y="6545344"/>
            <a:ext cx="704523" cy="278333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erstellen</a:t>
            </a:r>
          </a:p>
        </p:txBody>
      </p:sp>
      <p:sp>
        <p:nvSpPr>
          <p:cNvPr id="3084" name="Rechteck: abgerundete Ecken 3083">
            <a:extLst>
              <a:ext uri="{FF2B5EF4-FFF2-40B4-BE49-F238E27FC236}">
                <a16:creationId xmlns:a16="http://schemas.microsoft.com/office/drawing/2014/main" id="{9D0F7978-B54E-40FF-090D-FF1934E6E333}"/>
              </a:ext>
            </a:extLst>
          </p:cNvPr>
          <p:cNvSpPr/>
          <p:nvPr/>
        </p:nvSpPr>
        <p:spPr>
          <a:xfrm>
            <a:off x="2941093" y="5787806"/>
            <a:ext cx="4714166" cy="998056"/>
          </a:xfrm>
          <a:prstGeom prst="roundRect">
            <a:avLst>
              <a:gd name="adj" fmla="val 65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92F50C8A-FCD2-195F-62AF-316F5C2AF89F}"/>
              </a:ext>
            </a:extLst>
          </p:cNvPr>
          <p:cNvSpPr/>
          <p:nvPr/>
        </p:nvSpPr>
        <p:spPr>
          <a:xfrm>
            <a:off x="3164069" y="6081128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5" name="Textfeld 3084">
            <a:extLst>
              <a:ext uri="{FF2B5EF4-FFF2-40B4-BE49-F238E27FC236}">
                <a16:creationId xmlns:a16="http://schemas.microsoft.com/office/drawing/2014/main" id="{339E69CF-0902-66C9-B9C2-F554BA7D5972}"/>
              </a:ext>
            </a:extLst>
          </p:cNvPr>
          <p:cNvSpPr txBox="1"/>
          <p:nvPr/>
        </p:nvSpPr>
        <p:spPr>
          <a:xfrm>
            <a:off x="2966081" y="5787806"/>
            <a:ext cx="1507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Dienstleister hinzufügen:</a:t>
            </a:r>
          </a:p>
        </p:txBody>
      </p:sp>
      <p:pic>
        <p:nvPicPr>
          <p:cNvPr id="3077" name="Grafik 3076" descr="Caretzeichen nach oben mit einfarbiger Füllung">
            <a:extLst>
              <a:ext uri="{FF2B5EF4-FFF2-40B4-BE49-F238E27FC236}">
                <a16:creationId xmlns:a16="http://schemas.microsoft.com/office/drawing/2014/main" id="{979A9201-A3AF-6F2E-9461-FFA6F74F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439409" y="6273327"/>
            <a:ext cx="185443" cy="185443"/>
          </a:xfrm>
          <a:prstGeom prst="rect">
            <a:avLst/>
          </a:prstGeom>
        </p:spPr>
      </p:pic>
      <p:pic>
        <p:nvPicPr>
          <p:cNvPr id="3096" name="Grafik 3095" descr="Caretzeichen nach oben mit einfarbiger Füllung">
            <a:extLst>
              <a:ext uri="{FF2B5EF4-FFF2-40B4-BE49-F238E27FC236}">
                <a16:creationId xmlns:a16="http://schemas.microsoft.com/office/drawing/2014/main" id="{613728D1-2AAD-F4DE-68DF-A11267343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958678" y="6271968"/>
            <a:ext cx="185443" cy="185443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2CA6523D-78E2-4A93-89F8-B44087FD4C2B}"/>
              </a:ext>
            </a:extLst>
          </p:cNvPr>
          <p:cNvSpPr/>
          <p:nvPr/>
        </p:nvSpPr>
        <p:spPr>
          <a:xfrm>
            <a:off x="7908661" y="3191359"/>
            <a:ext cx="1228989" cy="2483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tx1"/>
              </a:solidFill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4ECFA77-615B-D38A-447A-EE45A19380AA}"/>
              </a:ext>
            </a:extLst>
          </p:cNvPr>
          <p:cNvSpPr/>
          <p:nvPr/>
        </p:nvSpPr>
        <p:spPr>
          <a:xfrm>
            <a:off x="7908661" y="3733005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17.08.2024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DDBF2A9-B100-59B7-52D3-F8461FCBD8DD}"/>
              </a:ext>
            </a:extLst>
          </p:cNvPr>
          <p:cNvSpPr/>
          <p:nvPr/>
        </p:nvSpPr>
        <p:spPr>
          <a:xfrm>
            <a:off x="7908661" y="4272914"/>
            <a:ext cx="479690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4B84161-4C49-967C-CF65-5F52A96A6112}"/>
              </a:ext>
            </a:extLst>
          </p:cNvPr>
          <p:cNvSpPr/>
          <p:nvPr/>
        </p:nvSpPr>
        <p:spPr>
          <a:xfrm>
            <a:off x="7908661" y="4795469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50 Personen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25B3DD4-54CC-E82B-FD39-6C0BAD2FCB18}"/>
              </a:ext>
            </a:extLst>
          </p:cNvPr>
          <p:cNvSpPr/>
          <p:nvPr/>
        </p:nvSpPr>
        <p:spPr>
          <a:xfrm>
            <a:off x="7908661" y="5339666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50</a:t>
            </a:r>
            <a:r>
              <a:rPr lang="de-DE" sz="800" b="0" i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5831B65-2084-240D-2DD9-0F6BB7839018}"/>
              </a:ext>
            </a:extLst>
          </p:cNvPr>
          <p:cNvSpPr/>
          <p:nvPr/>
        </p:nvSpPr>
        <p:spPr>
          <a:xfrm>
            <a:off x="7908660" y="5892945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18 Jahre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6712D7A-3335-80CF-92E4-4D315E766C16}"/>
              </a:ext>
            </a:extLst>
          </p:cNvPr>
          <p:cNvSpPr/>
          <p:nvPr/>
        </p:nvSpPr>
        <p:spPr>
          <a:xfrm>
            <a:off x="8657960" y="4272914"/>
            <a:ext cx="4796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D78D10D-7E19-29A0-1D54-E047A68DA3B8}"/>
              </a:ext>
            </a:extLst>
          </p:cNvPr>
          <p:cNvCxnSpPr>
            <a:cxnSpLocks/>
          </p:cNvCxnSpPr>
          <p:nvPr/>
        </p:nvCxnSpPr>
        <p:spPr>
          <a:xfrm>
            <a:off x="8470900" y="4366792"/>
            <a:ext cx="11086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105A76E-414E-F4FE-E151-12C1E08A015D}"/>
              </a:ext>
            </a:extLst>
          </p:cNvPr>
          <p:cNvSpPr txBox="1"/>
          <p:nvPr/>
        </p:nvSpPr>
        <p:spPr>
          <a:xfrm>
            <a:off x="7870561" y="4276403"/>
            <a:ext cx="749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>
                <a:solidFill>
                  <a:schemeClr val="bg2">
                    <a:lumMod val="90000"/>
                  </a:schemeClr>
                </a:solidFill>
              </a:rPr>
              <a:t>z.B. 17Uhr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F8E19C-88BC-9083-1366-5CD3DC6F8DE2}"/>
              </a:ext>
            </a:extLst>
          </p:cNvPr>
          <p:cNvSpPr txBox="1"/>
          <p:nvPr/>
        </p:nvSpPr>
        <p:spPr>
          <a:xfrm>
            <a:off x="8611101" y="4269881"/>
            <a:ext cx="749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>
                <a:solidFill>
                  <a:schemeClr val="bg2">
                    <a:lumMod val="90000"/>
                  </a:schemeClr>
                </a:solidFill>
              </a:rPr>
              <a:t>z.B. 20Uhr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403DCAF-1D18-7952-87C3-7DA07E07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59"/>
          <a:stretch/>
        </p:blipFill>
        <p:spPr>
          <a:xfrm>
            <a:off x="8454303" y="6217123"/>
            <a:ext cx="407313" cy="199386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CCA97-9F82-AA30-C138-42D4B66D6576}"/>
              </a:ext>
            </a:extLst>
          </p:cNvPr>
          <p:cNvSpPr/>
          <p:nvPr/>
        </p:nvSpPr>
        <p:spPr>
          <a:xfrm>
            <a:off x="3033250" y="2919148"/>
            <a:ext cx="4529852" cy="2645623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2077E33-110C-2410-3C81-116B6DF5CCE2}"/>
              </a:ext>
            </a:extLst>
          </p:cNvPr>
          <p:cNvSpPr txBox="1"/>
          <p:nvPr/>
        </p:nvSpPr>
        <p:spPr>
          <a:xfrm>
            <a:off x="3070004" y="2969528"/>
            <a:ext cx="1734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Hier einfügen…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434CC95-715D-E5A5-C898-3186F6E937C1}"/>
              </a:ext>
            </a:extLst>
          </p:cNvPr>
          <p:cNvSpPr/>
          <p:nvPr/>
        </p:nvSpPr>
        <p:spPr>
          <a:xfrm>
            <a:off x="7412414" y="2919148"/>
            <a:ext cx="150689" cy="264524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A142228F-6150-900A-2D92-777306E66F60}"/>
              </a:ext>
            </a:extLst>
          </p:cNvPr>
          <p:cNvSpPr/>
          <p:nvPr/>
        </p:nvSpPr>
        <p:spPr>
          <a:xfrm>
            <a:off x="7439409" y="310924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Caretzeichen nach oben Silhouette">
            <a:extLst>
              <a:ext uri="{FF2B5EF4-FFF2-40B4-BE49-F238E27FC236}">
                <a16:creationId xmlns:a16="http://schemas.microsoft.com/office/drawing/2014/main" id="{37EABF9C-9E12-2B90-A5D7-02CF36765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0125" y="2918631"/>
            <a:ext cx="150689" cy="150689"/>
          </a:xfrm>
          <a:prstGeom prst="rect">
            <a:avLst/>
          </a:prstGeom>
        </p:spPr>
      </p:pic>
      <p:pic>
        <p:nvPicPr>
          <p:cNvPr id="29" name="Grafik 28" descr="Caretzeichen nach oben Silhouette">
            <a:extLst>
              <a:ext uri="{FF2B5EF4-FFF2-40B4-BE49-F238E27FC236}">
                <a16:creationId xmlns:a16="http://schemas.microsoft.com/office/drawing/2014/main" id="{1990FE20-4F72-B397-6DFA-1FE9ABBF3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416493" y="5417649"/>
            <a:ext cx="150689" cy="150689"/>
          </a:xfrm>
          <a:prstGeom prst="rect">
            <a:avLst/>
          </a:prstGeom>
        </p:spPr>
      </p:pic>
      <p:pic>
        <p:nvPicPr>
          <p:cNvPr id="32" name="Grafik 31" descr="Marke folgen Silhouette">
            <a:extLst>
              <a:ext uri="{FF2B5EF4-FFF2-40B4-BE49-F238E27FC236}">
                <a16:creationId xmlns:a16="http://schemas.microsoft.com/office/drawing/2014/main" id="{89D003F9-056F-9A03-B0A3-2E84407D3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1483" y="6183950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Grafik 40" descr="Marke folgen Silhouette">
            <a:extLst>
              <a:ext uri="{FF2B5EF4-FFF2-40B4-BE49-F238E27FC236}">
                <a16:creationId xmlns:a16="http://schemas.microsoft.com/office/drawing/2014/main" id="{7D60EC27-4CF7-47FB-D0A5-8BEDEF0D27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0477" y="3223060"/>
            <a:ext cx="200794" cy="200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B5D5C283-C046-AA6E-B960-FCA94DADC688}"/>
              </a:ext>
            </a:extLst>
          </p:cNvPr>
          <p:cNvSpPr/>
          <p:nvPr/>
        </p:nvSpPr>
        <p:spPr>
          <a:xfrm>
            <a:off x="4619015" y="6081128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 descr="Marke folgen Silhouette">
            <a:extLst>
              <a:ext uri="{FF2B5EF4-FFF2-40B4-BE49-F238E27FC236}">
                <a16:creationId xmlns:a16="http://schemas.microsoft.com/office/drawing/2014/main" id="{B7C39FA6-8EE9-B93E-CD95-6B3CE8C35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29" y="6183950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A2151A69-16DA-2480-A569-D0A03AB7E00A}"/>
              </a:ext>
            </a:extLst>
          </p:cNvPr>
          <p:cNvSpPr/>
          <p:nvPr/>
        </p:nvSpPr>
        <p:spPr>
          <a:xfrm>
            <a:off x="6073961" y="6081128"/>
            <a:ext cx="1331187" cy="5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Grafik 53" descr="Marke folgen Silhouette">
            <a:extLst>
              <a:ext uri="{FF2B5EF4-FFF2-40B4-BE49-F238E27FC236}">
                <a16:creationId xmlns:a16="http://schemas.microsoft.com/office/drawing/2014/main" id="{81709E7C-4B55-B0BC-B1CF-04DFD38DD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1375" y="6183950"/>
            <a:ext cx="390628" cy="390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5A5E8A-76CC-B38F-D34A-FCD12DC8724F}"/>
              </a:ext>
            </a:extLst>
          </p:cNvPr>
          <p:cNvSpPr/>
          <p:nvPr/>
        </p:nvSpPr>
        <p:spPr>
          <a:xfrm>
            <a:off x="-9052" y="0"/>
            <a:ext cx="12201052" cy="2355948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39CF8CDD-2999-D635-CEE3-26D82D1C0A7A}"/>
              </a:ext>
            </a:extLst>
          </p:cNvPr>
          <p:cNvSpPr/>
          <p:nvPr/>
        </p:nvSpPr>
        <p:spPr>
          <a:xfrm>
            <a:off x="7870561" y="2674960"/>
            <a:ext cx="1150609" cy="22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B19C376-29BA-9A30-3560-51D0D08AE78C}"/>
              </a:ext>
            </a:extLst>
          </p:cNvPr>
          <p:cNvSpPr txBox="1"/>
          <p:nvPr/>
        </p:nvSpPr>
        <p:spPr>
          <a:xfrm>
            <a:off x="7802321" y="2674960"/>
            <a:ext cx="1321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hinzufügen: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5BB3786-5D45-0D43-B1E8-B21A68E5A8FF}"/>
              </a:ext>
            </a:extLst>
          </p:cNvPr>
          <p:cNvSpPr/>
          <p:nvPr/>
        </p:nvSpPr>
        <p:spPr>
          <a:xfrm>
            <a:off x="2942350" y="507597"/>
            <a:ext cx="2005581" cy="1509355"/>
          </a:xfrm>
          <a:prstGeom prst="roundRect">
            <a:avLst>
              <a:gd name="adj" fmla="val 4008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A830D71-F95F-2B64-4DB9-D941166B83CB}"/>
              </a:ext>
            </a:extLst>
          </p:cNvPr>
          <p:cNvGrpSpPr/>
          <p:nvPr/>
        </p:nvGrpSpPr>
        <p:grpSpPr>
          <a:xfrm>
            <a:off x="3723371" y="862818"/>
            <a:ext cx="564549" cy="588617"/>
            <a:chOff x="3688302" y="915974"/>
            <a:chExt cx="632788" cy="580341"/>
          </a:xfrm>
        </p:grpSpPr>
        <p:pic>
          <p:nvPicPr>
            <p:cNvPr id="38" name="Grafik 37" descr="Bild Silhouette">
              <a:extLst>
                <a:ext uri="{FF2B5EF4-FFF2-40B4-BE49-F238E27FC236}">
                  <a16:creationId xmlns:a16="http://schemas.microsoft.com/office/drawing/2014/main" id="{36CA76A4-8865-E02A-4C5E-96401E0C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fik 42" descr="Marke folgen Silhouette">
              <a:extLst>
                <a:ext uri="{FF2B5EF4-FFF2-40B4-BE49-F238E27FC236}">
                  <a16:creationId xmlns:a16="http://schemas.microsoft.com/office/drawing/2014/main" id="{0B731676-E02A-43ED-55D5-B61A49AA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1C1FAB40-98C7-D90D-4163-07B211C38010}"/>
              </a:ext>
            </a:extLst>
          </p:cNvPr>
          <p:cNvSpPr txBox="1"/>
          <p:nvPr/>
        </p:nvSpPr>
        <p:spPr>
          <a:xfrm>
            <a:off x="3531687" y="1392225"/>
            <a:ext cx="97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35E7023D-74FC-1E2C-72D5-D6ADA934D06C}"/>
              </a:ext>
            </a:extLst>
          </p:cNvPr>
          <p:cNvSpPr/>
          <p:nvPr/>
        </p:nvSpPr>
        <p:spPr>
          <a:xfrm>
            <a:off x="5093549" y="835521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6891A64E-CB17-9712-5BFD-A63ACC28A048}"/>
              </a:ext>
            </a:extLst>
          </p:cNvPr>
          <p:cNvSpPr/>
          <p:nvPr/>
        </p:nvSpPr>
        <p:spPr>
          <a:xfrm>
            <a:off x="5213445" y="1054128"/>
            <a:ext cx="2317174" cy="2598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2">
                    <a:lumMod val="90000"/>
                  </a:schemeClr>
                </a:solidFill>
              </a:rPr>
              <a:t>z.B. UNI PARTY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5CD85FF-16C7-4468-789E-28816522C74B}"/>
              </a:ext>
            </a:extLst>
          </p:cNvPr>
          <p:cNvSpPr txBox="1"/>
          <p:nvPr/>
        </p:nvSpPr>
        <p:spPr>
          <a:xfrm>
            <a:off x="5119593" y="839516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Eventnamen hinzufügen: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39279176-C57C-87FA-4CB0-C05EB41BE15D}"/>
              </a:ext>
            </a:extLst>
          </p:cNvPr>
          <p:cNvSpPr/>
          <p:nvPr/>
        </p:nvSpPr>
        <p:spPr>
          <a:xfrm>
            <a:off x="5203571" y="1655197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Minden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50006E3-B440-DA0F-0F70-440E36DE5871}"/>
              </a:ext>
            </a:extLst>
          </p:cNvPr>
          <p:cNvSpPr txBox="1"/>
          <p:nvPr/>
        </p:nvSpPr>
        <p:spPr>
          <a:xfrm>
            <a:off x="5109719" y="1440585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Kurze Beschreibung hinzufügen:</a:t>
            </a:r>
          </a:p>
        </p:txBody>
      </p:sp>
      <p:sp>
        <p:nvSpPr>
          <p:cNvPr id="36" name="Rechteck: abgerundete Ecken 35">
            <a:hlinkClick r:id="rId11" action="ppaction://hlinksldjump"/>
            <a:extLst>
              <a:ext uri="{FF2B5EF4-FFF2-40B4-BE49-F238E27FC236}">
                <a16:creationId xmlns:a16="http://schemas.microsoft.com/office/drawing/2014/main" id="{E02951DD-34BA-5AAE-EB4E-7A5BE3888B25}"/>
              </a:ext>
            </a:extLst>
          </p:cNvPr>
          <p:cNvSpPr>
            <a:spLocks/>
          </p:cNvSpPr>
          <p:nvPr/>
        </p:nvSpPr>
        <p:spPr>
          <a:xfrm>
            <a:off x="7804000" y="6554203"/>
            <a:ext cx="650303" cy="270584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solidFill>
                <a:schemeClr val="tx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A775ABC-A208-3202-2D11-F571D4E051F3}"/>
              </a:ext>
            </a:extLst>
          </p:cNvPr>
          <p:cNvSpPr txBox="1"/>
          <p:nvPr/>
        </p:nvSpPr>
        <p:spPr>
          <a:xfrm>
            <a:off x="7781849" y="6574578"/>
            <a:ext cx="828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abbrechen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D7ED28C-21F3-4BBA-ABF1-F971D8A424DE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 descr="Start Silhouette">
            <a:hlinkClick r:id="rId11" action="ppaction://hlinksldjump"/>
            <a:extLst>
              <a:ext uri="{FF2B5EF4-FFF2-40B4-BE49-F238E27FC236}">
                <a16:creationId xmlns:a16="http://schemas.microsoft.com/office/drawing/2014/main" id="{D8BD2CD7-D14E-C9FA-DC33-1B90E1DF22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  <p:pic>
        <p:nvPicPr>
          <p:cNvPr id="8" name="Grafik 7">
            <a:hlinkClick r:id="rId11" action="ppaction://hlinksldjump"/>
            <a:extLst>
              <a:ext uri="{FF2B5EF4-FFF2-40B4-BE49-F238E27FC236}">
                <a16:creationId xmlns:a16="http://schemas.microsoft.com/office/drawing/2014/main" id="{A98AFAEC-3104-D49B-7253-D3F88389267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-17757" y="-111048"/>
            <a:ext cx="12310474" cy="6979738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42E08F3-A422-D8CA-CC49-4260FA410E93}"/>
              </a:ext>
            </a:extLst>
          </p:cNvPr>
          <p:cNvSpPr/>
          <p:nvPr/>
        </p:nvSpPr>
        <p:spPr>
          <a:xfrm>
            <a:off x="4490027" y="2931527"/>
            <a:ext cx="2785929" cy="2060638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728BC3E-56E0-5F97-878E-95D41E82357C}"/>
              </a:ext>
            </a:extLst>
          </p:cNvPr>
          <p:cNvSpPr txBox="1"/>
          <p:nvPr/>
        </p:nvSpPr>
        <p:spPr>
          <a:xfrm>
            <a:off x="4862578" y="2992721"/>
            <a:ext cx="2086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/>
              <a:t>Privatsphäre-Einstellung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52B1D716-B050-3C04-81B3-43993A09A8C6}"/>
              </a:ext>
            </a:extLst>
          </p:cNvPr>
          <p:cNvSpPr/>
          <p:nvPr/>
        </p:nvSpPr>
        <p:spPr>
          <a:xfrm>
            <a:off x="5213445" y="4038801"/>
            <a:ext cx="1328318" cy="257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tx1"/>
                </a:solidFill>
              </a:rPr>
              <a:t>öffentliches Event</a:t>
            </a: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9EB8F0EA-A6C0-CB70-416C-8C1E78F71061}"/>
              </a:ext>
            </a:extLst>
          </p:cNvPr>
          <p:cNvSpPr/>
          <p:nvPr/>
        </p:nvSpPr>
        <p:spPr>
          <a:xfrm>
            <a:off x="5203571" y="3594856"/>
            <a:ext cx="1328318" cy="257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privates Event</a:t>
            </a:r>
          </a:p>
        </p:txBody>
      </p:sp>
      <p:sp>
        <p:nvSpPr>
          <p:cNvPr id="63" name="Rechteck: abgerundete Ecken 62">
            <a:hlinkClick r:id="rId11" action="ppaction://hlinksldjump"/>
            <a:extLst>
              <a:ext uri="{FF2B5EF4-FFF2-40B4-BE49-F238E27FC236}">
                <a16:creationId xmlns:a16="http://schemas.microsoft.com/office/drawing/2014/main" id="{F35AD918-502E-0F59-BFC8-96025668003B}"/>
              </a:ext>
            </a:extLst>
          </p:cNvPr>
          <p:cNvSpPr>
            <a:spLocks/>
          </p:cNvSpPr>
          <p:nvPr/>
        </p:nvSpPr>
        <p:spPr>
          <a:xfrm>
            <a:off x="6096001" y="4605683"/>
            <a:ext cx="920828" cy="278333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Jetzt erstellen</a:t>
            </a:r>
          </a:p>
        </p:txBody>
      </p:sp>
      <p:sp>
        <p:nvSpPr>
          <p:cNvPr id="3073" name="Rechteck: abgerundete Ecken 3072">
            <a:extLst>
              <a:ext uri="{FF2B5EF4-FFF2-40B4-BE49-F238E27FC236}">
                <a16:creationId xmlns:a16="http://schemas.microsoft.com/office/drawing/2014/main" id="{43A7A4FA-98F6-7E66-D704-8D2E248715AC}"/>
              </a:ext>
            </a:extLst>
          </p:cNvPr>
          <p:cNvSpPr>
            <a:spLocks/>
          </p:cNvSpPr>
          <p:nvPr/>
        </p:nvSpPr>
        <p:spPr>
          <a:xfrm>
            <a:off x="4762418" y="4605683"/>
            <a:ext cx="920828" cy="278333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abbrechen</a:t>
            </a:r>
          </a:p>
        </p:txBody>
      </p:sp>
    </p:spTree>
    <p:extLst>
      <p:ext uri="{BB962C8B-B14F-4D97-AF65-F5344CB8AC3E}">
        <p14:creationId xmlns:p14="http://schemas.microsoft.com/office/powerpoint/2010/main" val="27935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0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/>
      <p:bldP spid="16" grpId="1"/>
      <p:bldP spid="30" grpId="0" animBg="1"/>
      <p:bldP spid="30" grpId="1" animBg="1"/>
      <p:bldP spid="49" grpId="0" animBg="1"/>
      <p:bldP spid="49" grpId="1" animBg="1"/>
      <p:bldP spid="63" grpId="0" animBg="1"/>
      <p:bldP spid="63" grpId="1" animBg="1"/>
      <p:bldP spid="3073" grpId="0" animBg="1"/>
      <p:bldP spid="307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3A13E22C-994D-E555-79F5-A1C2048D00C1}"/>
              </a:ext>
            </a:extLst>
          </p:cNvPr>
          <p:cNvSpPr/>
          <p:nvPr/>
        </p:nvSpPr>
        <p:spPr>
          <a:xfrm>
            <a:off x="-3155" y="2306472"/>
            <a:ext cx="12201052" cy="455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6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4658827-78DA-1739-335E-4E51DD4660EB}"/>
              </a:ext>
            </a:extLst>
          </p:cNvPr>
          <p:cNvSpPr/>
          <p:nvPr/>
        </p:nvSpPr>
        <p:spPr>
          <a:xfrm>
            <a:off x="2921878" y="2645468"/>
            <a:ext cx="4741340" cy="3761742"/>
          </a:xfrm>
          <a:prstGeom prst="roundRect">
            <a:avLst>
              <a:gd name="adj" fmla="val 22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2C4710-3385-DA89-535B-315B92CE844C}"/>
              </a:ext>
            </a:extLst>
          </p:cNvPr>
          <p:cNvSpPr txBox="1"/>
          <p:nvPr/>
        </p:nvSpPr>
        <p:spPr>
          <a:xfrm>
            <a:off x="2941093" y="2674960"/>
            <a:ext cx="46607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b="1"/>
              <a:t>Beschreibung hinzufügen:</a:t>
            </a:r>
          </a:p>
          <a:p>
            <a:endParaRPr lang="de-DE" sz="850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F10BF52-E8A0-9045-E709-7E0D4C61CF3F}"/>
              </a:ext>
            </a:extLst>
          </p:cNvPr>
          <p:cNvSpPr/>
          <p:nvPr/>
        </p:nvSpPr>
        <p:spPr>
          <a:xfrm>
            <a:off x="7804002" y="2661001"/>
            <a:ext cx="1482281" cy="3403249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D85D875-88DF-5414-E9C6-3F0D90756C50}"/>
              </a:ext>
            </a:extLst>
          </p:cNvPr>
          <p:cNvSpPr txBox="1"/>
          <p:nvPr/>
        </p:nvSpPr>
        <p:spPr>
          <a:xfrm>
            <a:off x="7804001" y="2634219"/>
            <a:ext cx="162660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</a:t>
            </a:r>
          </a:p>
          <a:p>
            <a:endParaRPr lang="de-DE" sz="1200" b="1"/>
          </a:p>
          <a:p>
            <a:r>
              <a:rPr lang="de-DE" sz="900" b="1"/>
              <a:t>Stadt:</a:t>
            </a:r>
            <a:endParaRPr lang="de-DE" sz="900"/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900" b="1"/>
              <a:t>Straße:</a:t>
            </a:r>
            <a:endParaRPr lang="de-DE" sz="900"/>
          </a:p>
          <a:p>
            <a:endParaRPr lang="de-DE" sz="900"/>
          </a:p>
          <a:p>
            <a:endParaRPr lang="de-DE" sz="900" b="1"/>
          </a:p>
          <a:p>
            <a:endParaRPr lang="de-DE" sz="900" b="1"/>
          </a:p>
          <a:p>
            <a:r>
              <a:rPr lang="de-DE" sz="850" b="1"/>
              <a:t>Kapazität: </a:t>
            </a:r>
            <a:endParaRPr lang="de-DE" sz="850"/>
          </a:p>
          <a:p>
            <a:endParaRPr lang="de-DE" sz="850"/>
          </a:p>
          <a:p>
            <a:endParaRPr lang="de-DE" sz="850" b="1"/>
          </a:p>
          <a:p>
            <a:endParaRPr lang="de-DE" sz="850" b="1"/>
          </a:p>
          <a:p>
            <a:r>
              <a:rPr lang="de-DE" sz="850" b="1"/>
              <a:t>Preis: </a:t>
            </a:r>
            <a:endParaRPr lang="de-DE" sz="900" b="0" i="0">
              <a:solidFill>
                <a:srgbClr val="040C28"/>
              </a:solidFill>
              <a:effectLst/>
              <a:highlight>
                <a:srgbClr val="F6F7F8"/>
              </a:highlight>
              <a:latin typeface="Google Sans"/>
            </a:endParaRP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900" b="1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900" b="1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Größe:</a:t>
            </a:r>
            <a:r>
              <a:rPr lang="de-DE" sz="900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 </a:t>
            </a:r>
          </a:p>
          <a:p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900" b="1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900" b="1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endParaRPr lang="de-DE" sz="500" b="1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  <a:p>
            <a:r>
              <a:rPr lang="de-DE" sz="900" b="1">
                <a:solidFill>
                  <a:srgbClr val="040C28"/>
                </a:solidFill>
                <a:highlight>
                  <a:srgbClr val="F6F7F8"/>
                </a:highlight>
                <a:latin typeface="Google Sans"/>
              </a:rPr>
              <a:t>Open Air: </a:t>
            </a:r>
            <a:endParaRPr lang="de-DE" sz="900">
              <a:solidFill>
                <a:srgbClr val="040C28"/>
              </a:solidFill>
              <a:highlight>
                <a:srgbClr val="F6F7F8"/>
              </a:highlight>
              <a:latin typeface="Google Sans"/>
            </a:endParaRPr>
          </a:p>
        </p:txBody>
      </p:sp>
      <p:sp>
        <p:nvSpPr>
          <p:cNvPr id="52" name="Rechteck: abgerundete Ecken 51">
            <a:hlinkClick r:id="rId2" action="ppaction://hlinksldjump"/>
            <a:extLst>
              <a:ext uri="{FF2B5EF4-FFF2-40B4-BE49-F238E27FC236}">
                <a16:creationId xmlns:a16="http://schemas.microsoft.com/office/drawing/2014/main" id="{3A6008CB-FD44-7DE9-96B5-E59FC2AD3367}"/>
              </a:ext>
            </a:extLst>
          </p:cNvPr>
          <p:cNvSpPr>
            <a:spLocks/>
          </p:cNvSpPr>
          <p:nvPr/>
        </p:nvSpPr>
        <p:spPr>
          <a:xfrm>
            <a:off x="8581760" y="6147144"/>
            <a:ext cx="704523" cy="278333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erstellen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403DCAF-1D18-7952-87C3-7DA07E073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59"/>
          <a:stretch/>
        </p:blipFill>
        <p:spPr>
          <a:xfrm>
            <a:off x="8462957" y="5761949"/>
            <a:ext cx="407313" cy="199386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CCA97-9F82-AA30-C138-42D4B66D6576}"/>
              </a:ext>
            </a:extLst>
          </p:cNvPr>
          <p:cNvSpPr/>
          <p:nvPr/>
        </p:nvSpPr>
        <p:spPr>
          <a:xfrm>
            <a:off x="3033250" y="2919148"/>
            <a:ext cx="4529852" cy="3356360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2077E33-110C-2410-3C81-116B6DF5CCE2}"/>
              </a:ext>
            </a:extLst>
          </p:cNvPr>
          <p:cNvSpPr txBox="1"/>
          <p:nvPr/>
        </p:nvSpPr>
        <p:spPr>
          <a:xfrm>
            <a:off x="3070004" y="2969528"/>
            <a:ext cx="1734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Hier einfügen…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434CC95-715D-E5A5-C898-3186F6E937C1}"/>
              </a:ext>
            </a:extLst>
          </p:cNvPr>
          <p:cNvSpPr/>
          <p:nvPr/>
        </p:nvSpPr>
        <p:spPr>
          <a:xfrm>
            <a:off x="7420124" y="2919147"/>
            <a:ext cx="142979" cy="3356361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A142228F-6150-900A-2D92-777306E66F60}"/>
              </a:ext>
            </a:extLst>
          </p:cNvPr>
          <p:cNvSpPr/>
          <p:nvPr/>
        </p:nvSpPr>
        <p:spPr>
          <a:xfrm>
            <a:off x="7445759" y="310924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Caretzeichen nach oben Silhouette">
            <a:extLst>
              <a:ext uri="{FF2B5EF4-FFF2-40B4-BE49-F238E27FC236}">
                <a16:creationId xmlns:a16="http://schemas.microsoft.com/office/drawing/2014/main" id="{37EABF9C-9E12-2B90-A5D7-02CF36765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125" y="2918631"/>
            <a:ext cx="150689" cy="150689"/>
          </a:xfrm>
          <a:prstGeom prst="rect">
            <a:avLst/>
          </a:prstGeom>
        </p:spPr>
      </p:pic>
      <p:pic>
        <p:nvPicPr>
          <p:cNvPr id="29" name="Grafik 28" descr="Caretzeichen nach oben Silhouette">
            <a:extLst>
              <a:ext uri="{FF2B5EF4-FFF2-40B4-BE49-F238E27FC236}">
                <a16:creationId xmlns:a16="http://schemas.microsoft.com/office/drawing/2014/main" id="{1990FE20-4F72-B397-6DFA-1FE9ABBF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422843" y="6128849"/>
            <a:ext cx="150689" cy="15068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5A5E8A-76CC-B38F-D34A-FCD12DC8724F}"/>
              </a:ext>
            </a:extLst>
          </p:cNvPr>
          <p:cNvSpPr/>
          <p:nvPr/>
        </p:nvSpPr>
        <p:spPr>
          <a:xfrm>
            <a:off x="-9052" y="0"/>
            <a:ext cx="12201052" cy="2355948"/>
          </a:xfrm>
          <a:prstGeom prst="rect">
            <a:avLst/>
          </a:prstGeom>
          <a:solidFill>
            <a:srgbClr val="D5D5D5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39CF8CDD-2999-D635-CEE3-26D82D1C0A7A}"/>
              </a:ext>
            </a:extLst>
          </p:cNvPr>
          <p:cNvSpPr/>
          <p:nvPr/>
        </p:nvSpPr>
        <p:spPr>
          <a:xfrm>
            <a:off x="7870561" y="2674960"/>
            <a:ext cx="1150609" cy="22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B19C376-29BA-9A30-3560-51D0D08AE78C}"/>
              </a:ext>
            </a:extLst>
          </p:cNvPr>
          <p:cNvSpPr txBox="1"/>
          <p:nvPr/>
        </p:nvSpPr>
        <p:spPr>
          <a:xfrm>
            <a:off x="7802321" y="2674960"/>
            <a:ext cx="1321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/>
              <a:t>Infos hinzufügen: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5BB3786-5D45-0D43-B1E8-B21A68E5A8FF}"/>
              </a:ext>
            </a:extLst>
          </p:cNvPr>
          <p:cNvSpPr/>
          <p:nvPr/>
        </p:nvSpPr>
        <p:spPr>
          <a:xfrm>
            <a:off x="2942350" y="507597"/>
            <a:ext cx="2005581" cy="1509355"/>
          </a:xfrm>
          <a:prstGeom prst="roundRect">
            <a:avLst>
              <a:gd name="adj" fmla="val 4008"/>
            </a:avLst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A830D71-F95F-2B64-4DB9-D941166B83CB}"/>
              </a:ext>
            </a:extLst>
          </p:cNvPr>
          <p:cNvGrpSpPr/>
          <p:nvPr/>
        </p:nvGrpSpPr>
        <p:grpSpPr>
          <a:xfrm>
            <a:off x="3723371" y="862818"/>
            <a:ext cx="564549" cy="588617"/>
            <a:chOff x="3688302" y="915974"/>
            <a:chExt cx="632788" cy="580341"/>
          </a:xfrm>
        </p:grpSpPr>
        <p:pic>
          <p:nvPicPr>
            <p:cNvPr id="38" name="Grafik 37" descr="Bild Silhouette">
              <a:extLst>
                <a:ext uri="{FF2B5EF4-FFF2-40B4-BE49-F238E27FC236}">
                  <a16:creationId xmlns:a16="http://schemas.microsoft.com/office/drawing/2014/main" id="{36CA76A4-8865-E02A-4C5E-96401E0C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88302" y="967310"/>
              <a:ext cx="529005" cy="5290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fik 42" descr="Marke folgen Silhouette">
              <a:extLst>
                <a:ext uri="{FF2B5EF4-FFF2-40B4-BE49-F238E27FC236}">
                  <a16:creationId xmlns:a16="http://schemas.microsoft.com/office/drawing/2014/main" id="{0B731676-E02A-43ED-55D5-B61A49AA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53020" y="915974"/>
              <a:ext cx="268070" cy="2680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1C1FAB40-98C7-D90D-4163-07B211C38010}"/>
              </a:ext>
            </a:extLst>
          </p:cNvPr>
          <p:cNvSpPr txBox="1"/>
          <p:nvPr/>
        </p:nvSpPr>
        <p:spPr>
          <a:xfrm>
            <a:off x="3531687" y="1392225"/>
            <a:ext cx="97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rgbClr val="D1D1D1"/>
                </a:solidFill>
              </a:rPr>
              <a:t>Bild hochladen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35E7023D-74FC-1E2C-72D5-D6ADA934D06C}"/>
              </a:ext>
            </a:extLst>
          </p:cNvPr>
          <p:cNvSpPr/>
          <p:nvPr/>
        </p:nvSpPr>
        <p:spPr>
          <a:xfrm>
            <a:off x="5093549" y="835521"/>
            <a:ext cx="2561710" cy="1165383"/>
          </a:xfrm>
          <a:prstGeom prst="roundRect">
            <a:avLst>
              <a:gd name="adj" fmla="val 59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6891A64E-CB17-9712-5BFD-A63ACC28A048}"/>
              </a:ext>
            </a:extLst>
          </p:cNvPr>
          <p:cNvSpPr/>
          <p:nvPr/>
        </p:nvSpPr>
        <p:spPr>
          <a:xfrm>
            <a:off x="5213445" y="1054128"/>
            <a:ext cx="2317174" cy="2598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2">
                    <a:lumMod val="90000"/>
                  </a:schemeClr>
                </a:solidFill>
              </a:rPr>
              <a:t>z.B. Campus Minden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5CD85FF-16C7-4468-789E-28816522C74B}"/>
              </a:ext>
            </a:extLst>
          </p:cNvPr>
          <p:cNvSpPr txBox="1"/>
          <p:nvPr/>
        </p:nvSpPr>
        <p:spPr>
          <a:xfrm>
            <a:off x="5119593" y="839516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Name: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39279176-C57C-87FA-4CB0-C05EB41BE15D}"/>
              </a:ext>
            </a:extLst>
          </p:cNvPr>
          <p:cNvSpPr/>
          <p:nvPr/>
        </p:nvSpPr>
        <p:spPr>
          <a:xfrm>
            <a:off x="5203571" y="1655197"/>
            <a:ext cx="2317174" cy="2308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Minden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50006E3-B440-DA0F-0F70-440E36DE5871}"/>
              </a:ext>
            </a:extLst>
          </p:cNvPr>
          <p:cNvSpPr txBox="1"/>
          <p:nvPr/>
        </p:nvSpPr>
        <p:spPr>
          <a:xfrm>
            <a:off x="5109719" y="1440585"/>
            <a:ext cx="288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Kurze Beschreibung hinzufügen:</a:t>
            </a:r>
          </a:p>
        </p:txBody>
      </p:sp>
      <p:sp>
        <p:nvSpPr>
          <p:cNvPr id="36" name="Rechteck: abgerundete Ecken 35">
            <a:hlinkClick r:id="rId2" action="ppaction://hlinksldjump"/>
            <a:extLst>
              <a:ext uri="{FF2B5EF4-FFF2-40B4-BE49-F238E27FC236}">
                <a16:creationId xmlns:a16="http://schemas.microsoft.com/office/drawing/2014/main" id="{E02951DD-34BA-5AAE-EB4E-7A5BE3888B25}"/>
              </a:ext>
            </a:extLst>
          </p:cNvPr>
          <p:cNvSpPr>
            <a:spLocks/>
          </p:cNvSpPr>
          <p:nvPr/>
        </p:nvSpPr>
        <p:spPr>
          <a:xfrm>
            <a:off x="7804000" y="6156003"/>
            <a:ext cx="650303" cy="270584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solidFill>
                <a:schemeClr val="tx1"/>
              </a:solidFill>
            </a:endParaRPr>
          </a:p>
        </p:txBody>
      </p:sp>
      <p:sp>
        <p:nvSpPr>
          <p:cNvPr id="39" name="Textfeld 38">
            <a:hlinkClick r:id="rId2" action="ppaction://hlinksldjump"/>
            <a:extLst>
              <a:ext uri="{FF2B5EF4-FFF2-40B4-BE49-F238E27FC236}">
                <a16:creationId xmlns:a16="http://schemas.microsoft.com/office/drawing/2014/main" id="{7A775ABC-A208-3202-2D11-F571D4E051F3}"/>
              </a:ext>
            </a:extLst>
          </p:cNvPr>
          <p:cNvSpPr txBox="1"/>
          <p:nvPr/>
        </p:nvSpPr>
        <p:spPr>
          <a:xfrm>
            <a:off x="7781849" y="6176378"/>
            <a:ext cx="828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abbrechen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6F6C482-6934-6E1C-225E-F491413C21BE}"/>
              </a:ext>
            </a:extLst>
          </p:cNvPr>
          <p:cNvSpPr/>
          <p:nvPr/>
        </p:nvSpPr>
        <p:spPr>
          <a:xfrm>
            <a:off x="7908661" y="3733005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</a:t>
            </a:r>
            <a:r>
              <a:rPr lang="de-DE" sz="800">
                <a:solidFill>
                  <a:srgbClr val="D1D1D1"/>
                </a:solidFill>
              </a:rPr>
              <a:t>. Artilleriestraße 9 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2E660EB-C9E0-B2FD-1A52-113A67FB0546}"/>
              </a:ext>
            </a:extLst>
          </p:cNvPr>
          <p:cNvSpPr/>
          <p:nvPr/>
        </p:nvSpPr>
        <p:spPr>
          <a:xfrm>
            <a:off x="7908659" y="4280161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50 Personen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94E3F742-3AC2-7EEA-8FED-69FDE8D664DB}"/>
              </a:ext>
            </a:extLst>
          </p:cNvPr>
          <p:cNvSpPr/>
          <p:nvPr/>
        </p:nvSpPr>
        <p:spPr>
          <a:xfrm>
            <a:off x="7908661" y="4799916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50</a:t>
            </a:r>
            <a:r>
              <a:rPr lang="de-DE" sz="800" b="0" i="0">
                <a:solidFill>
                  <a:schemeClr val="bg2">
                    <a:lumMod val="90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€</a:t>
            </a:r>
            <a:endParaRPr lang="de-DE" sz="8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14CEAF60-7D97-C6D1-19CE-EC790B274576}"/>
              </a:ext>
            </a:extLst>
          </p:cNvPr>
          <p:cNvSpPr/>
          <p:nvPr/>
        </p:nvSpPr>
        <p:spPr>
          <a:xfrm>
            <a:off x="7908659" y="3184267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</a:t>
            </a:r>
            <a:r>
              <a:rPr lang="de-DE" sz="800">
                <a:solidFill>
                  <a:srgbClr val="D1D1D1"/>
                </a:solidFill>
              </a:rPr>
              <a:t>. 32427 Minden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9DB7D9FE-19F2-D787-788C-884EAB06B798}"/>
              </a:ext>
            </a:extLst>
          </p:cNvPr>
          <p:cNvSpPr/>
          <p:nvPr/>
        </p:nvSpPr>
        <p:spPr>
          <a:xfrm>
            <a:off x="7915009" y="5346559"/>
            <a:ext cx="1228989" cy="1966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bg2">
                    <a:lumMod val="90000"/>
                  </a:schemeClr>
                </a:solidFill>
              </a:rPr>
              <a:t>z.B. 50 ha</a:t>
            </a:r>
          </a:p>
        </p:txBody>
      </p:sp>
      <p:sp>
        <p:nvSpPr>
          <p:cNvPr id="5" name="Rechteck: abgerundete Ecken 4">
            <a:hlinkClick r:id="rId2" action="ppaction://hlinksldjump"/>
            <a:extLst>
              <a:ext uri="{FF2B5EF4-FFF2-40B4-BE49-F238E27FC236}">
                <a16:creationId xmlns:a16="http://schemas.microsoft.com/office/drawing/2014/main" id="{00F0ECC9-EB6C-212D-9F9C-4B8063A812FC}"/>
              </a:ext>
            </a:extLst>
          </p:cNvPr>
          <p:cNvSpPr/>
          <p:nvPr/>
        </p:nvSpPr>
        <p:spPr>
          <a:xfrm>
            <a:off x="279779" y="225189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Start Silhouette">
            <a:hlinkClick r:id="rId2" action="ppaction://hlinksldjump"/>
            <a:extLst>
              <a:ext uri="{FF2B5EF4-FFF2-40B4-BE49-F238E27FC236}">
                <a16:creationId xmlns:a16="http://schemas.microsoft.com/office/drawing/2014/main" id="{376B3550-9813-96D8-1611-AB20D31ACB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678" y="237378"/>
            <a:ext cx="342831" cy="33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17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9CF7679-DC6A-44C0-607C-B18A53B4AEDA}"/>
              </a:ext>
            </a:extLst>
          </p:cNvPr>
          <p:cNvGrpSpPr/>
          <p:nvPr/>
        </p:nvGrpSpPr>
        <p:grpSpPr>
          <a:xfrm>
            <a:off x="4729659" y="1122919"/>
            <a:ext cx="3267635" cy="707886"/>
            <a:chOff x="4155141" y="1026238"/>
            <a:chExt cx="3267635" cy="7078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19E2DCD-38F5-9D9E-CD0A-DDF65AF1D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4AF7C64-1111-73F8-DAFD-EACCD37CBF15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54BA096-5049-CE25-980F-DC64BA575DF4}"/>
              </a:ext>
            </a:extLst>
          </p:cNvPr>
          <p:cNvSpPr txBox="1"/>
          <p:nvPr/>
        </p:nvSpPr>
        <p:spPr>
          <a:xfrm>
            <a:off x="4146861" y="6183085"/>
            <a:ext cx="385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 See how we use your data in our Privacy Policy.</a:t>
            </a:r>
            <a:endParaRPr lang="de-DE" sz="800"/>
          </a:p>
        </p:txBody>
      </p:sp>
      <p:sp>
        <p:nvSpPr>
          <p:cNvPr id="5" name="Rechteck: abgerundete Ecken 4">
            <a:hlinkClick r:id="rId3" action="ppaction://hlinksldjump"/>
            <a:extLst>
              <a:ext uri="{FF2B5EF4-FFF2-40B4-BE49-F238E27FC236}">
                <a16:creationId xmlns:a16="http://schemas.microsoft.com/office/drawing/2014/main" id="{ED7E502B-75D7-1C1E-E926-F341E701EDCF}"/>
              </a:ext>
            </a:extLst>
          </p:cNvPr>
          <p:cNvSpPr/>
          <p:nvPr/>
        </p:nvSpPr>
        <p:spPr>
          <a:xfrm>
            <a:off x="4729660" y="3134753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/>
                </a:solidFill>
              </a:rPr>
              <a:t>Privatperson</a:t>
            </a:r>
          </a:p>
        </p:txBody>
      </p:sp>
      <p:sp>
        <p:nvSpPr>
          <p:cNvPr id="6" name="Rechteck: abgerundete Ecken 5">
            <a:hlinkClick r:id="rId4" action="ppaction://hlinksldjump"/>
            <a:extLst>
              <a:ext uri="{FF2B5EF4-FFF2-40B4-BE49-F238E27FC236}">
                <a16:creationId xmlns:a16="http://schemas.microsoft.com/office/drawing/2014/main" id="{3B0A1326-88D2-FBA3-1271-FA2185729BA1}"/>
              </a:ext>
            </a:extLst>
          </p:cNvPr>
          <p:cNvSpPr/>
          <p:nvPr/>
        </p:nvSpPr>
        <p:spPr>
          <a:xfrm>
            <a:off x="4729660" y="3779172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Dienstleister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9CF7679-DC6A-44C0-607C-B18A53B4AEDA}"/>
              </a:ext>
            </a:extLst>
          </p:cNvPr>
          <p:cNvGrpSpPr/>
          <p:nvPr/>
        </p:nvGrpSpPr>
        <p:grpSpPr>
          <a:xfrm>
            <a:off x="4729659" y="1122919"/>
            <a:ext cx="3267635" cy="707886"/>
            <a:chOff x="4155141" y="1026238"/>
            <a:chExt cx="3267635" cy="7078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19E2DCD-38F5-9D9E-CD0A-DDF65AF1D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4AF7C64-1111-73F8-DAFD-EACCD37CBF15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54BA096-5049-CE25-980F-DC64BA575DF4}"/>
              </a:ext>
            </a:extLst>
          </p:cNvPr>
          <p:cNvSpPr txBox="1"/>
          <p:nvPr/>
        </p:nvSpPr>
        <p:spPr>
          <a:xfrm>
            <a:off x="4146861" y="6183085"/>
            <a:ext cx="385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Circular20"/>
              </a:rPr>
              <a:t>By signing up, you agree to our Terms. See how we use your data in our Privacy Policy.</a:t>
            </a:r>
            <a:endParaRPr lang="de-DE" sz="800"/>
          </a:p>
        </p:txBody>
      </p:sp>
      <p:sp>
        <p:nvSpPr>
          <p:cNvPr id="5" name="Rechteck: abgerundete Ecken 4">
            <a:hlinkClick r:id="rId3" action="ppaction://hlinksldjump"/>
            <a:extLst>
              <a:ext uri="{FF2B5EF4-FFF2-40B4-BE49-F238E27FC236}">
                <a16:creationId xmlns:a16="http://schemas.microsoft.com/office/drawing/2014/main" id="{ED7E502B-75D7-1C1E-E926-F341E701EDCF}"/>
              </a:ext>
            </a:extLst>
          </p:cNvPr>
          <p:cNvSpPr/>
          <p:nvPr/>
        </p:nvSpPr>
        <p:spPr>
          <a:xfrm>
            <a:off x="4729660" y="3134753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/>
                </a:solidFill>
              </a:rPr>
              <a:t>DJ/Band</a:t>
            </a:r>
          </a:p>
        </p:txBody>
      </p:sp>
      <p:sp>
        <p:nvSpPr>
          <p:cNvPr id="6" name="Rechteck: abgerundete Ecken 5">
            <a:hlinkClick r:id="rId4" action="ppaction://hlinksldjump"/>
            <a:extLst>
              <a:ext uri="{FF2B5EF4-FFF2-40B4-BE49-F238E27FC236}">
                <a16:creationId xmlns:a16="http://schemas.microsoft.com/office/drawing/2014/main" id="{3B0A1326-88D2-FBA3-1271-FA2185729BA1}"/>
              </a:ext>
            </a:extLst>
          </p:cNvPr>
          <p:cNvSpPr/>
          <p:nvPr/>
        </p:nvSpPr>
        <p:spPr>
          <a:xfrm>
            <a:off x="4729660" y="3779172"/>
            <a:ext cx="2585540" cy="26520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/>
                </a:solidFill>
              </a:rPr>
              <a:t>Caterer</a:t>
            </a:r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3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olored Balloons Confetti Explosion Header">
            <a:extLst>
              <a:ext uri="{FF2B5EF4-FFF2-40B4-BE49-F238E27FC236}">
                <a16:creationId xmlns:a16="http://schemas.microsoft.com/office/drawing/2014/main" id="{8DBD5E87-0B3D-7565-CDA9-5819D1BD1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71"/>
          <a:stretch/>
        </p:blipFill>
        <p:spPr bwMode="auto">
          <a:xfrm>
            <a:off x="932348" y="882267"/>
            <a:ext cx="22666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arty banner icon">
            <a:extLst>
              <a:ext uri="{FF2B5EF4-FFF2-40B4-BE49-F238E27FC236}">
                <a16:creationId xmlns:a16="http://schemas.microsoft.com/office/drawing/2014/main" id="{09957716-47F1-BFCD-49FD-3D0C1CC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1" y="1484032"/>
            <a:ext cx="1981409" cy="13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lored Balloons Confetti Explosion Header">
            <a:extLst>
              <a:ext uri="{FF2B5EF4-FFF2-40B4-BE49-F238E27FC236}">
                <a16:creationId xmlns:a16="http://schemas.microsoft.com/office/drawing/2014/main" id="{E0B1134D-5711-4ECA-7464-408A6E94C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/>
          <a:stretch/>
        </p:blipFill>
        <p:spPr bwMode="auto">
          <a:xfrm>
            <a:off x="8993041" y="871168"/>
            <a:ext cx="23923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lorful confetti border frame repeat pattern. Great for a birthday party or an event celebration invitation or decor. Surface pattern design.">
            <a:extLst>
              <a:ext uri="{FF2B5EF4-FFF2-40B4-BE49-F238E27FC236}">
                <a16:creationId xmlns:a16="http://schemas.microsoft.com/office/drawing/2014/main" id="{23747FA1-59EE-AF6B-17C6-C07A3044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3" y="-542896"/>
            <a:ext cx="5762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ny raccoon in green sunglasses showing a rock gesture isolated on white background">
            <a:extLst>
              <a:ext uri="{FF2B5EF4-FFF2-40B4-BE49-F238E27FC236}">
                <a16:creationId xmlns:a16="http://schemas.microsoft.com/office/drawing/2014/main" id="{BAEBF74E-22EE-1C02-C1F4-E3582C28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2" y="701772"/>
            <a:ext cx="1447556" cy="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Silhouette">
            <a:extLst>
              <a:ext uri="{FF2B5EF4-FFF2-40B4-BE49-F238E27FC236}">
                <a16:creationId xmlns:a16="http://schemas.microsoft.com/office/drawing/2014/main" id="{F44E51A2-8E81-F9C3-9E4E-0633D1164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808427" y="3949859"/>
            <a:ext cx="541288" cy="54128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7A892D1-D39C-2FD6-4895-6FF7E2516AF3}"/>
              </a:ext>
            </a:extLst>
          </p:cNvPr>
          <p:cNvGrpSpPr/>
          <p:nvPr/>
        </p:nvGrpSpPr>
        <p:grpSpPr>
          <a:xfrm>
            <a:off x="-1240689" y="2167523"/>
            <a:ext cx="702906" cy="531574"/>
            <a:chOff x="-796099" y="5558136"/>
            <a:chExt cx="702906" cy="531574"/>
          </a:xfrm>
        </p:grpSpPr>
        <p:pic>
          <p:nvPicPr>
            <p:cNvPr id="20" name="Grafik 19" descr="Benutzer Silhouette">
              <a:extLst>
                <a:ext uri="{FF2B5EF4-FFF2-40B4-BE49-F238E27FC236}">
                  <a16:creationId xmlns:a16="http://schemas.microsoft.com/office/drawing/2014/main" id="{9ABF2E5C-5404-31C6-4430-1D07EE76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40116" y="5558136"/>
              <a:ext cx="347559" cy="34755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79EEAC-D461-28E6-5190-E60FB15334AA}"/>
                </a:ext>
              </a:extLst>
            </p:cNvPr>
            <p:cNvSpPr txBox="1"/>
            <p:nvPr/>
          </p:nvSpPr>
          <p:spPr>
            <a:xfrm>
              <a:off x="-796099" y="5843489"/>
              <a:ext cx="7029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Profil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DFAB846F-098D-6BC9-51D1-49A94B314F4C}"/>
              </a:ext>
            </a:extLst>
          </p:cNvPr>
          <p:cNvGrpSpPr/>
          <p:nvPr/>
        </p:nvGrpSpPr>
        <p:grpSpPr>
          <a:xfrm>
            <a:off x="248718" y="3689731"/>
            <a:ext cx="11517139" cy="2909036"/>
            <a:chOff x="248718" y="3689731"/>
            <a:chExt cx="11517139" cy="2909036"/>
          </a:xfrm>
        </p:grpSpPr>
        <p:sp>
          <p:nvSpPr>
            <p:cNvPr id="110" name="Rechteck: abgerundete Ecken 109">
              <a:extLst>
                <a:ext uri="{FF2B5EF4-FFF2-40B4-BE49-F238E27FC236}">
                  <a16:creationId xmlns:a16="http://schemas.microsoft.com/office/drawing/2014/main" id="{9AA46EBB-8602-98B3-0FCB-FF94786870E3}"/>
                </a:ext>
              </a:extLst>
            </p:cNvPr>
            <p:cNvSpPr>
              <a:spLocks/>
            </p:cNvSpPr>
            <p:nvPr/>
          </p:nvSpPr>
          <p:spPr>
            <a:xfrm>
              <a:off x="248718" y="3689733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1" name="Picture 8" descr="Konzert, Konfetti, Feier, Veranstaltung">
              <a:hlinkClick r:id="rId11" action="ppaction://hlinksldjump"/>
              <a:extLst>
                <a:ext uri="{FF2B5EF4-FFF2-40B4-BE49-F238E27FC236}">
                  <a16:creationId xmlns:a16="http://schemas.microsoft.com/office/drawing/2014/main" id="{466D7F84-7FE0-3AB8-6341-62662607B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1" y="3773916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12" name="Textfeld 111">
              <a:hlinkClick r:id="rId11" action="ppaction://hlinksldjump"/>
              <a:extLst>
                <a:ext uri="{FF2B5EF4-FFF2-40B4-BE49-F238E27FC236}">
                  <a16:creationId xmlns:a16="http://schemas.microsoft.com/office/drawing/2014/main" id="{E9100C7D-B4E6-376F-1AB7-D7EFD1422F02}"/>
                </a:ext>
              </a:extLst>
            </p:cNvPr>
            <p:cNvSpPr txBox="1">
              <a:spLocks/>
            </p:cNvSpPr>
            <p:nvPr/>
          </p:nvSpPr>
          <p:spPr>
            <a:xfrm>
              <a:off x="2013032" y="3756282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13" name="Textfeld 112">
              <a:hlinkClick r:id="rId11" action="ppaction://hlinksldjump"/>
              <a:extLst>
                <a:ext uri="{FF2B5EF4-FFF2-40B4-BE49-F238E27FC236}">
                  <a16:creationId xmlns:a16="http://schemas.microsoft.com/office/drawing/2014/main" id="{91BB9D27-7DF5-E62F-749D-B2DB35A5CAA4}"/>
                </a:ext>
              </a:extLst>
            </p:cNvPr>
            <p:cNvSpPr txBox="1">
              <a:spLocks/>
            </p:cNvSpPr>
            <p:nvPr/>
          </p:nvSpPr>
          <p:spPr>
            <a:xfrm>
              <a:off x="2033516" y="4064059"/>
              <a:ext cx="1703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</p:txBody>
        </p:sp>
        <p:sp>
          <p:nvSpPr>
            <p:cNvPr id="114" name="Rechteck: abgerundete Ecken 113">
              <a:hlinkClick r:id="rId13" action="ppaction://hlinksldjump"/>
              <a:extLst>
                <a:ext uri="{FF2B5EF4-FFF2-40B4-BE49-F238E27FC236}">
                  <a16:creationId xmlns:a16="http://schemas.microsoft.com/office/drawing/2014/main" id="{10F8D8BA-D104-2AE2-005F-D0DAA50A12D8}"/>
                </a:ext>
              </a:extLst>
            </p:cNvPr>
            <p:cNvSpPr>
              <a:spLocks/>
            </p:cNvSpPr>
            <p:nvPr/>
          </p:nvSpPr>
          <p:spPr>
            <a:xfrm>
              <a:off x="2111807" y="4714479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15" name="Grafik 114" descr="Lesezeichen Silhouette">
              <a:extLst>
                <a:ext uri="{FF2B5EF4-FFF2-40B4-BE49-F238E27FC236}">
                  <a16:creationId xmlns:a16="http://schemas.microsoft.com/office/drawing/2014/main" id="{57DF43A8-E2F3-25AF-493C-EC43FF42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51216" y="3773916"/>
              <a:ext cx="293128" cy="293128"/>
            </a:xfrm>
            <a:prstGeom prst="rect">
              <a:avLst/>
            </a:prstGeom>
          </p:spPr>
        </p:pic>
        <p:sp>
          <p:nvSpPr>
            <p:cNvPr id="117" name="Rechteck: abgerundete Ecken 116">
              <a:extLst>
                <a:ext uri="{FF2B5EF4-FFF2-40B4-BE49-F238E27FC236}">
                  <a16:creationId xmlns:a16="http://schemas.microsoft.com/office/drawing/2014/main" id="{8FE2B54F-0CAF-B793-14F2-9FD1E7E60442}"/>
                </a:ext>
              </a:extLst>
            </p:cNvPr>
            <p:cNvSpPr>
              <a:spLocks/>
            </p:cNvSpPr>
            <p:nvPr/>
          </p:nvSpPr>
          <p:spPr>
            <a:xfrm>
              <a:off x="4161310" y="3689735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8" name="Picture 8" descr="Konzert, Konfetti, Feier, Veranstaltung">
              <a:extLst>
                <a:ext uri="{FF2B5EF4-FFF2-40B4-BE49-F238E27FC236}">
                  <a16:creationId xmlns:a16="http://schemas.microsoft.com/office/drawing/2014/main" id="{AA461438-741E-83EB-BD43-55F3142B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533" y="3773918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28B6C5D2-78FF-BC1E-6E52-B5521B9CF2B3}"/>
                </a:ext>
              </a:extLst>
            </p:cNvPr>
            <p:cNvSpPr txBox="1">
              <a:spLocks/>
            </p:cNvSpPr>
            <p:nvPr/>
          </p:nvSpPr>
          <p:spPr>
            <a:xfrm>
              <a:off x="5925624" y="3756284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3C57FEFA-2EC8-E223-3F41-A29777CBB021}"/>
                </a:ext>
              </a:extLst>
            </p:cNvPr>
            <p:cNvSpPr txBox="1">
              <a:spLocks/>
            </p:cNvSpPr>
            <p:nvPr/>
          </p:nvSpPr>
          <p:spPr>
            <a:xfrm>
              <a:off x="5946108" y="4064061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21" name="Rechteck: abgerundete Ecken 120">
              <a:extLst>
                <a:ext uri="{FF2B5EF4-FFF2-40B4-BE49-F238E27FC236}">
                  <a16:creationId xmlns:a16="http://schemas.microsoft.com/office/drawing/2014/main" id="{22167E5C-CBAA-2334-E706-31004B59D4E7}"/>
                </a:ext>
              </a:extLst>
            </p:cNvPr>
            <p:cNvSpPr>
              <a:spLocks/>
            </p:cNvSpPr>
            <p:nvPr/>
          </p:nvSpPr>
          <p:spPr>
            <a:xfrm>
              <a:off x="6024399" y="4714481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22" name="Grafik 121" descr="Lesezeichen Silhouette">
              <a:extLst>
                <a:ext uri="{FF2B5EF4-FFF2-40B4-BE49-F238E27FC236}">
                  <a16:creationId xmlns:a16="http://schemas.microsoft.com/office/drawing/2014/main" id="{B450CB21-FA52-7E68-C7DC-7E8B74D0C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3808" y="3773918"/>
              <a:ext cx="293128" cy="293128"/>
            </a:xfrm>
            <a:prstGeom prst="rect">
              <a:avLst/>
            </a:prstGeom>
          </p:spPr>
        </p:pic>
        <p:sp>
          <p:nvSpPr>
            <p:cNvPr id="124" name="Rechteck: abgerundete Ecken 123">
              <a:extLst>
                <a:ext uri="{FF2B5EF4-FFF2-40B4-BE49-F238E27FC236}">
                  <a16:creationId xmlns:a16="http://schemas.microsoft.com/office/drawing/2014/main" id="{9BB375AD-59AD-77D7-D37D-138762E1E187}"/>
                </a:ext>
              </a:extLst>
            </p:cNvPr>
            <p:cNvSpPr>
              <a:spLocks/>
            </p:cNvSpPr>
            <p:nvPr/>
          </p:nvSpPr>
          <p:spPr>
            <a:xfrm>
              <a:off x="8073902" y="3689731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5" name="Picture 8" descr="Konzert, Konfetti, Feier, Veranstaltung">
              <a:extLst>
                <a:ext uri="{FF2B5EF4-FFF2-40B4-BE49-F238E27FC236}">
                  <a16:creationId xmlns:a16="http://schemas.microsoft.com/office/drawing/2014/main" id="{9E94A198-7897-0E52-2B0F-BF052C7EC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125" y="3773914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9915B7CF-939C-8EAE-D393-240D31A75805}"/>
                </a:ext>
              </a:extLst>
            </p:cNvPr>
            <p:cNvSpPr txBox="1">
              <a:spLocks/>
            </p:cNvSpPr>
            <p:nvPr/>
          </p:nvSpPr>
          <p:spPr>
            <a:xfrm>
              <a:off x="9838216" y="3756280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27" name="Textfeld 126">
              <a:extLst>
                <a:ext uri="{FF2B5EF4-FFF2-40B4-BE49-F238E27FC236}">
                  <a16:creationId xmlns:a16="http://schemas.microsoft.com/office/drawing/2014/main" id="{7B6348B1-0C93-6574-7ED0-2A32EA6B248E}"/>
                </a:ext>
              </a:extLst>
            </p:cNvPr>
            <p:cNvSpPr txBox="1">
              <a:spLocks/>
            </p:cNvSpPr>
            <p:nvPr/>
          </p:nvSpPr>
          <p:spPr>
            <a:xfrm>
              <a:off x="9858700" y="4064057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28" name="Rechteck: abgerundete Ecken 127">
              <a:extLst>
                <a:ext uri="{FF2B5EF4-FFF2-40B4-BE49-F238E27FC236}">
                  <a16:creationId xmlns:a16="http://schemas.microsoft.com/office/drawing/2014/main" id="{4B744BB9-FA7C-7886-6BBE-3495B8CD266F}"/>
                </a:ext>
              </a:extLst>
            </p:cNvPr>
            <p:cNvSpPr>
              <a:spLocks/>
            </p:cNvSpPr>
            <p:nvPr/>
          </p:nvSpPr>
          <p:spPr>
            <a:xfrm>
              <a:off x="9936991" y="4714477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29" name="Grafik 128" descr="Lesezeichen Silhouette">
              <a:extLst>
                <a:ext uri="{FF2B5EF4-FFF2-40B4-BE49-F238E27FC236}">
                  <a16:creationId xmlns:a16="http://schemas.microsoft.com/office/drawing/2014/main" id="{A735B0D3-C4F5-C2AF-FA9C-317F00979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76400" y="3773914"/>
              <a:ext cx="293128" cy="293128"/>
            </a:xfrm>
            <a:prstGeom prst="rect">
              <a:avLst/>
            </a:prstGeom>
          </p:spPr>
        </p:pic>
        <p:sp>
          <p:nvSpPr>
            <p:cNvPr id="131" name="Rechteck: abgerundete Ecken 130">
              <a:extLst>
                <a:ext uri="{FF2B5EF4-FFF2-40B4-BE49-F238E27FC236}">
                  <a16:creationId xmlns:a16="http://schemas.microsoft.com/office/drawing/2014/main" id="{DA7D8E64-9F7A-29CF-BC0F-E79ECEF9CBB1}"/>
                </a:ext>
              </a:extLst>
            </p:cNvPr>
            <p:cNvSpPr>
              <a:spLocks/>
            </p:cNvSpPr>
            <p:nvPr/>
          </p:nvSpPr>
          <p:spPr>
            <a:xfrm>
              <a:off x="248718" y="5230100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2" name="Picture 8" descr="Konzert, Konfetti, Feier, Veranstaltung">
              <a:extLst>
                <a:ext uri="{FF2B5EF4-FFF2-40B4-BE49-F238E27FC236}">
                  <a16:creationId xmlns:a16="http://schemas.microsoft.com/office/drawing/2014/main" id="{AA0B8AFE-AA8A-6DF3-513A-EBA703A85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41" y="5314283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AF336772-A0AA-2F4A-743E-8CD15049E321}"/>
                </a:ext>
              </a:extLst>
            </p:cNvPr>
            <p:cNvSpPr txBox="1">
              <a:spLocks/>
            </p:cNvSpPr>
            <p:nvPr/>
          </p:nvSpPr>
          <p:spPr>
            <a:xfrm>
              <a:off x="2013032" y="5296649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0B643CC1-77EC-A942-F347-1ED9319E8080}"/>
                </a:ext>
              </a:extLst>
            </p:cNvPr>
            <p:cNvSpPr txBox="1">
              <a:spLocks/>
            </p:cNvSpPr>
            <p:nvPr/>
          </p:nvSpPr>
          <p:spPr>
            <a:xfrm>
              <a:off x="2033516" y="5604426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35" name="Rechteck: abgerundete Ecken 134">
              <a:extLst>
                <a:ext uri="{FF2B5EF4-FFF2-40B4-BE49-F238E27FC236}">
                  <a16:creationId xmlns:a16="http://schemas.microsoft.com/office/drawing/2014/main" id="{1CA7DE90-FFE9-1EEA-37E8-E3D826FEA3B4}"/>
                </a:ext>
              </a:extLst>
            </p:cNvPr>
            <p:cNvSpPr>
              <a:spLocks/>
            </p:cNvSpPr>
            <p:nvPr/>
          </p:nvSpPr>
          <p:spPr>
            <a:xfrm>
              <a:off x="2111807" y="6254846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36" name="Grafik 135" descr="Lesezeichen Silhouette">
              <a:extLst>
                <a:ext uri="{FF2B5EF4-FFF2-40B4-BE49-F238E27FC236}">
                  <a16:creationId xmlns:a16="http://schemas.microsoft.com/office/drawing/2014/main" id="{1CF9F354-401E-BDCE-E593-F6FF1A396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51216" y="5314283"/>
              <a:ext cx="293128" cy="293128"/>
            </a:xfrm>
            <a:prstGeom prst="rect">
              <a:avLst/>
            </a:prstGeom>
          </p:spPr>
        </p:pic>
        <p:sp>
          <p:nvSpPr>
            <p:cNvPr id="138" name="Rechteck: abgerundete Ecken 137">
              <a:extLst>
                <a:ext uri="{FF2B5EF4-FFF2-40B4-BE49-F238E27FC236}">
                  <a16:creationId xmlns:a16="http://schemas.microsoft.com/office/drawing/2014/main" id="{BE1CEB90-2964-ED37-FDAA-181B46641199}"/>
                </a:ext>
              </a:extLst>
            </p:cNvPr>
            <p:cNvSpPr>
              <a:spLocks/>
            </p:cNvSpPr>
            <p:nvPr/>
          </p:nvSpPr>
          <p:spPr>
            <a:xfrm>
              <a:off x="4161310" y="5230102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9" name="Picture 8" descr="Konzert, Konfetti, Feier, Veranstaltung">
              <a:extLst>
                <a:ext uri="{FF2B5EF4-FFF2-40B4-BE49-F238E27FC236}">
                  <a16:creationId xmlns:a16="http://schemas.microsoft.com/office/drawing/2014/main" id="{3354BBB7-D469-7760-CF92-284E9ACA6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533" y="5314285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0C406375-7C98-2177-DFEF-23819A0B1AAA}"/>
                </a:ext>
              </a:extLst>
            </p:cNvPr>
            <p:cNvSpPr txBox="1">
              <a:spLocks/>
            </p:cNvSpPr>
            <p:nvPr/>
          </p:nvSpPr>
          <p:spPr>
            <a:xfrm>
              <a:off x="5925624" y="5296651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FC732C71-39F6-986A-728C-316B39E9FE38}"/>
                </a:ext>
              </a:extLst>
            </p:cNvPr>
            <p:cNvSpPr txBox="1">
              <a:spLocks/>
            </p:cNvSpPr>
            <p:nvPr/>
          </p:nvSpPr>
          <p:spPr>
            <a:xfrm>
              <a:off x="5946108" y="5604428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42" name="Rechteck: abgerundete Ecken 141">
              <a:extLst>
                <a:ext uri="{FF2B5EF4-FFF2-40B4-BE49-F238E27FC236}">
                  <a16:creationId xmlns:a16="http://schemas.microsoft.com/office/drawing/2014/main" id="{DAE85281-7262-092F-B984-D06089B34D81}"/>
                </a:ext>
              </a:extLst>
            </p:cNvPr>
            <p:cNvSpPr>
              <a:spLocks/>
            </p:cNvSpPr>
            <p:nvPr/>
          </p:nvSpPr>
          <p:spPr>
            <a:xfrm>
              <a:off x="6024399" y="6254848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43" name="Grafik 142" descr="Lesezeichen Silhouette">
              <a:extLst>
                <a:ext uri="{FF2B5EF4-FFF2-40B4-BE49-F238E27FC236}">
                  <a16:creationId xmlns:a16="http://schemas.microsoft.com/office/drawing/2014/main" id="{4188C416-9387-B3F9-E4B0-45A97D9C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3808" y="5314285"/>
              <a:ext cx="293128" cy="293128"/>
            </a:xfrm>
            <a:prstGeom prst="rect">
              <a:avLst/>
            </a:prstGeom>
          </p:spPr>
        </p:pic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E466BECA-7298-583E-A9FF-1927D68C918B}"/>
                </a:ext>
              </a:extLst>
            </p:cNvPr>
            <p:cNvSpPr>
              <a:spLocks/>
            </p:cNvSpPr>
            <p:nvPr/>
          </p:nvSpPr>
          <p:spPr>
            <a:xfrm>
              <a:off x="8073902" y="5230098"/>
              <a:ext cx="3691955" cy="1368665"/>
            </a:xfrm>
            <a:prstGeom prst="roundRect">
              <a:avLst>
                <a:gd name="adj" fmla="val 2727"/>
              </a:avLst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6" name="Picture 8" descr="Konzert, Konfetti, Feier, Veranstaltung">
              <a:extLst>
                <a:ext uri="{FF2B5EF4-FFF2-40B4-BE49-F238E27FC236}">
                  <a16:creationId xmlns:a16="http://schemas.microsoft.com/office/drawing/2014/main" id="{B20714E4-A35F-112A-E56B-59704412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125" y="5314281"/>
              <a:ext cx="1592662" cy="1200297"/>
            </a:xfrm>
            <a:prstGeom prst="roundRect">
              <a:avLst>
                <a:gd name="adj" fmla="val 36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4747F2F-08CE-173B-6ED6-2989DB67CA6C}"/>
                </a:ext>
              </a:extLst>
            </p:cNvPr>
            <p:cNvSpPr txBox="1">
              <a:spLocks/>
            </p:cNvSpPr>
            <p:nvPr/>
          </p:nvSpPr>
          <p:spPr>
            <a:xfrm>
              <a:off x="9838216" y="5296647"/>
              <a:ext cx="143603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/>
                <a:t>UNI PARTY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27BD41B1-F2EB-99E2-E51E-D9EEDA936B30}"/>
                </a:ext>
              </a:extLst>
            </p:cNvPr>
            <p:cNvSpPr txBox="1">
              <a:spLocks/>
            </p:cNvSpPr>
            <p:nvPr/>
          </p:nvSpPr>
          <p:spPr>
            <a:xfrm>
              <a:off x="9858700" y="5604424"/>
              <a:ext cx="170391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Location: Campus Minden</a:t>
              </a:r>
            </a:p>
            <a:p>
              <a:endParaRPr lang="de-DE" sz="400"/>
            </a:p>
            <a:p>
              <a:r>
                <a:rPr lang="de-DE" sz="800"/>
                <a:t>Datum: 17.8.2024</a:t>
              </a:r>
            </a:p>
            <a:p>
              <a:endParaRPr lang="de-DE" sz="400"/>
            </a:p>
            <a:p>
              <a:r>
                <a:rPr lang="de-DE" sz="800"/>
                <a:t>Zeit: 19 Uhr – 2Uhr</a:t>
              </a:r>
            </a:p>
            <a:p>
              <a:endParaRPr lang="de-DE" sz="800"/>
            </a:p>
          </p:txBody>
        </p:sp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72B9077F-CA8F-DAC5-9EC2-AC2BD90E6656}"/>
                </a:ext>
              </a:extLst>
            </p:cNvPr>
            <p:cNvSpPr>
              <a:spLocks/>
            </p:cNvSpPr>
            <p:nvPr/>
          </p:nvSpPr>
          <p:spPr>
            <a:xfrm>
              <a:off x="9936991" y="6254844"/>
              <a:ext cx="1703916" cy="239774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Ticket buchen (20/50)</a:t>
              </a:r>
            </a:p>
          </p:txBody>
        </p:sp>
        <p:pic>
          <p:nvPicPr>
            <p:cNvPr id="150" name="Grafik 149" descr="Lesezeichen Silhouette">
              <a:extLst>
                <a:ext uri="{FF2B5EF4-FFF2-40B4-BE49-F238E27FC236}">
                  <a16:creationId xmlns:a16="http://schemas.microsoft.com/office/drawing/2014/main" id="{97F5BEC0-F767-1B12-9502-CC5F597C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76400" y="5314281"/>
              <a:ext cx="293128" cy="293128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73DC2957-2A68-CF0E-835F-351E9EF5F84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/>
          <a:stretch/>
        </p:blipFill>
        <p:spPr>
          <a:xfrm>
            <a:off x="4051413" y="2640597"/>
            <a:ext cx="5317207" cy="643771"/>
          </a:xfrm>
          <a:prstGeom prst="rect">
            <a:avLst/>
          </a:prstGeom>
        </p:spPr>
      </p:pic>
      <p:pic>
        <p:nvPicPr>
          <p:cNvPr id="17" name="Grafik 16" descr="Lupe Silhouette">
            <a:extLst>
              <a:ext uri="{FF2B5EF4-FFF2-40B4-BE49-F238E27FC236}">
                <a16:creationId xmlns:a16="http://schemas.microsoft.com/office/drawing/2014/main" id="{36173BD6-7CF1-0DBD-B873-15ED19B0B6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05356" y="2858290"/>
            <a:ext cx="208384" cy="208384"/>
          </a:xfrm>
          <a:prstGeom prst="rect">
            <a:avLst/>
          </a:prstGeom>
        </p:spPr>
      </p:pic>
      <p:sp>
        <p:nvSpPr>
          <p:cNvPr id="48" name="Rechteck: abgerundete Ecken 47">
            <a:hlinkClick r:id="rId13" action="ppaction://hlinksldjump"/>
            <a:extLst>
              <a:ext uri="{FF2B5EF4-FFF2-40B4-BE49-F238E27FC236}">
                <a16:creationId xmlns:a16="http://schemas.microsoft.com/office/drawing/2014/main" id="{B5B17A20-5B2C-934E-6978-C883C2032C6F}"/>
              </a:ext>
            </a:extLst>
          </p:cNvPr>
          <p:cNvSpPr/>
          <p:nvPr/>
        </p:nvSpPr>
        <p:spPr>
          <a:xfrm>
            <a:off x="10909464" y="301837"/>
            <a:ext cx="1046048" cy="279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0836348-3C4B-92D7-1C23-096D02E44973}"/>
              </a:ext>
            </a:extLst>
          </p:cNvPr>
          <p:cNvGrpSpPr/>
          <p:nvPr/>
        </p:nvGrpSpPr>
        <p:grpSpPr>
          <a:xfrm>
            <a:off x="4746889" y="1303307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1DE7AFB-2A33-E074-1234-5A8D28904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DB41DC9-442C-58C0-A16D-C5300ED99ED8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sp>
        <p:nvSpPr>
          <p:cNvPr id="2370" name="Textfeld 2369">
            <a:extLst>
              <a:ext uri="{FF2B5EF4-FFF2-40B4-BE49-F238E27FC236}">
                <a16:creationId xmlns:a16="http://schemas.microsoft.com/office/drawing/2014/main" id="{F7CFDC37-5002-851D-9865-FB05C6C14C33}"/>
              </a:ext>
            </a:extLst>
          </p:cNvPr>
          <p:cNvSpPr txBox="1"/>
          <p:nvPr/>
        </p:nvSpPr>
        <p:spPr>
          <a:xfrm>
            <a:off x="4475382" y="2831708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Eventname</a:t>
            </a:r>
          </a:p>
        </p:txBody>
      </p:sp>
      <p:pic>
        <p:nvPicPr>
          <p:cNvPr id="3" name="Grafik 2" descr="Lesezeichen mit einfarbiger Füllung" hidden="1">
            <a:extLst>
              <a:ext uri="{FF2B5EF4-FFF2-40B4-BE49-F238E27FC236}">
                <a16:creationId xmlns:a16="http://schemas.microsoft.com/office/drawing/2014/main" id="{A08C387B-1DEF-0367-4CCD-A9B623F408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45907" y="3772093"/>
            <a:ext cx="293127" cy="29312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2DF1C19-68C9-4EF5-BD86-E180693C2E13}"/>
              </a:ext>
            </a:extLst>
          </p:cNvPr>
          <p:cNvSpPr/>
          <p:nvPr/>
        </p:nvSpPr>
        <p:spPr>
          <a:xfrm>
            <a:off x="11851080" y="3686508"/>
            <a:ext cx="158076" cy="291225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692C60-37CC-EA69-CBC3-EF93B3A483CE}"/>
              </a:ext>
            </a:extLst>
          </p:cNvPr>
          <p:cNvSpPr/>
          <p:nvPr/>
        </p:nvSpPr>
        <p:spPr>
          <a:xfrm>
            <a:off x="11888207" y="387660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oben Silhouette">
            <a:extLst>
              <a:ext uri="{FF2B5EF4-FFF2-40B4-BE49-F238E27FC236}">
                <a16:creationId xmlns:a16="http://schemas.microsoft.com/office/drawing/2014/main" id="{10D8BC05-C188-55E6-DAD9-C2A8E5B54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862099" y="3685991"/>
            <a:ext cx="150689" cy="150689"/>
          </a:xfrm>
          <a:prstGeom prst="rect">
            <a:avLst/>
          </a:prstGeom>
        </p:spPr>
      </p:pic>
      <p:pic>
        <p:nvPicPr>
          <p:cNvPr id="12" name="Grafik 11" descr="Caretzeichen nach oben Silhouette">
            <a:extLst>
              <a:ext uri="{FF2B5EF4-FFF2-40B4-BE49-F238E27FC236}">
                <a16:creationId xmlns:a16="http://schemas.microsoft.com/office/drawing/2014/main" id="{2AF96AAF-36EF-F7E1-B9CF-1C60543E43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800000">
            <a:off x="11858467" y="6442804"/>
            <a:ext cx="150689" cy="150689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3AA4F4D-1DF4-3013-0399-F4559AF852DD}"/>
              </a:ext>
            </a:extLst>
          </p:cNvPr>
          <p:cNvGrpSpPr/>
          <p:nvPr/>
        </p:nvGrpSpPr>
        <p:grpSpPr>
          <a:xfrm>
            <a:off x="2823377" y="2633166"/>
            <a:ext cx="1506700" cy="638230"/>
            <a:chOff x="2823377" y="2633166"/>
            <a:chExt cx="1506700" cy="63823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7E4FDE7-6B94-BBDC-EB19-2B22A2A46788}"/>
                </a:ext>
              </a:extLst>
            </p:cNvPr>
            <p:cNvGrpSpPr/>
            <p:nvPr/>
          </p:nvGrpSpPr>
          <p:grpSpPr>
            <a:xfrm>
              <a:off x="2823377" y="2633166"/>
              <a:ext cx="1241400" cy="638230"/>
              <a:chOff x="2823377" y="2633166"/>
              <a:chExt cx="1241400" cy="63823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51D09D86-A7C9-9EC3-BFB0-5E1AF3F299AB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400" cy="638230"/>
                <a:chOff x="584215" y="2608567"/>
                <a:chExt cx="1231348" cy="693152"/>
              </a:xfrm>
            </p:grpSpPr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C5EB06-78BE-42F2-FB52-90F7D2FD4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E76C2184-5DCF-A288-4E93-DB3958A4F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10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5EBB0FA9-D453-D5C3-4FD5-45EECD43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/>
              <a:srcRect l="82649"/>
              <a:stretch/>
            </p:blipFill>
            <p:spPr>
              <a:xfrm>
                <a:off x="3230687" y="2823889"/>
                <a:ext cx="200351" cy="254025"/>
              </a:xfrm>
              <a:prstGeom prst="rect">
                <a:avLst/>
              </a:prstGeom>
            </p:spPr>
          </p:pic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96A4E80-9941-C26D-FFFF-10CAB8557166}"/>
                </a:ext>
              </a:extLst>
            </p:cNvPr>
            <p:cNvSpPr txBox="1"/>
            <p:nvPr/>
          </p:nvSpPr>
          <p:spPr>
            <a:xfrm>
              <a:off x="3378354" y="2838765"/>
              <a:ext cx="951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Event</a:t>
              </a:r>
            </a:p>
          </p:txBody>
        </p:sp>
      </p:grp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BEA3BC-E897-E440-AFBB-1E01357B1476}"/>
              </a:ext>
            </a:extLst>
          </p:cNvPr>
          <p:cNvSpPr/>
          <p:nvPr/>
        </p:nvSpPr>
        <p:spPr>
          <a:xfrm>
            <a:off x="2924119" y="2764928"/>
            <a:ext cx="1079637" cy="27214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045FF4-52D1-3892-F4D9-58BBD4D48984}"/>
              </a:ext>
            </a:extLst>
          </p:cNvPr>
          <p:cNvCxnSpPr/>
          <p:nvPr/>
        </p:nvCxnSpPr>
        <p:spPr>
          <a:xfrm>
            <a:off x="3163749" y="3541641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D03198F-4DB9-1C5F-9465-05A80E575808}"/>
              </a:ext>
            </a:extLst>
          </p:cNvPr>
          <p:cNvCxnSpPr/>
          <p:nvPr/>
        </p:nvCxnSpPr>
        <p:spPr>
          <a:xfrm>
            <a:off x="3178025" y="3808100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7E98A6C-4D40-BF89-77BC-B7E7EB9B48B2}"/>
              </a:ext>
            </a:extLst>
          </p:cNvPr>
          <p:cNvSpPr txBox="1"/>
          <p:nvPr/>
        </p:nvSpPr>
        <p:spPr>
          <a:xfrm>
            <a:off x="3244261" y="2827790"/>
            <a:ext cx="759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sp>
        <p:nvSpPr>
          <p:cNvPr id="31" name="Textfeld 30">
            <a:hlinkClick r:id="rId25" action="ppaction://hlinksldjump"/>
            <a:extLst>
              <a:ext uri="{FF2B5EF4-FFF2-40B4-BE49-F238E27FC236}">
                <a16:creationId xmlns:a16="http://schemas.microsoft.com/office/drawing/2014/main" id="{8557844F-C3E0-4D76-13A9-1F0B09F47F55}"/>
              </a:ext>
            </a:extLst>
          </p:cNvPr>
          <p:cNvSpPr txBox="1"/>
          <p:nvPr/>
        </p:nvSpPr>
        <p:spPr>
          <a:xfrm>
            <a:off x="3141581" y="331298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2" name="Textfeld 31">
            <a:hlinkClick r:id="rId26" action="ppaction://hlinksldjump"/>
            <a:extLst>
              <a:ext uri="{FF2B5EF4-FFF2-40B4-BE49-F238E27FC236}">
                <a16:creationId xmlns:a16="http://schemas.microsoft.com/office/drawing/2014/main" id="{13280C57-EF3F-9556-AD85-DAA12595BA26}"/>
              </a:ext>
            </a:extLst>
          </p:cNvPr>
          <p:cNvSpPr txBox="1"/>
          <p:nvPr/>
        </p:nvSpPr>
        <p:spPr>
          <a:xfrm>
            <a:off x="3142794" y="3561879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1DFCE89-3AA2-EB5A-726B-53DCEA281E56}"/>
              </a:ext>
            </a:extLst>
          </p:cNvPr>
          <p:cNvSpPr txBox="1"/>
          <p:nvPr/>
        </p:nvSpPr>
        <p:spPr>
          <a:xfrm>
            <a:off x="3136806" y="381069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3DDE0F-9A57-8186-F27F-EE98D9DFD860}"/>
              </a:ext>
            </a:extLst>
          </p:cNvPr>
          <p:cNvCxnSpPr/>
          <p:nvPr/>
        </p:nvCxnSpPr>
        <p:spPr>
          <a:xfrm>
            <a:off x="3178025" y="4332522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hlinkClick r:id="rId27" action="ppaction://hlinksldjump"/>
            <a:extLst>
              <a:ext uri="{FF2B5EF4-FFF2-40B4-BE49-F238E27FC236}">
                <a16:creationId xmlns:a16="http://schemas.microsoft.com/office/drawing/2014/main" id="{BC2BA29A-181A-87B1-80D4-73A2C56446C8}"/>
              </a:ext>
            </a:extLst>
          </p:cNvPr>
          <p:cNvSpPr txBox="1"/>
          <p:nvPr/>
        </p:nvSpPr>
        <p:spPr>
          <a:xfrm>
            <a:off x="3032165" y="4345078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05B45D8-D0DA-952D-C80A-2F3A2F75ABC8}"/>
              </a:ext>
            </a:extLst>
          </p:cNvPr>
          <p:cNvCxnSpPr/>
          <p:nvPr/>
        </p:nvCxnSpPr>
        <p:spPr>
          <a:xfrm>
            <a:off x="3189689" y="4592415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hlinkClick r:id="rId28" action="ppaction://hlinksldjump"/>
            <a:extLst>
              <a:ext uri="{FF2B5EF4-FFF2-40B4-BE49-F238E27FC236}">
                <a16:creationId xmlns:a16="http://schemas.microsoft.com/office/drawing/2014/main" id="{8317974C-7308-1AE7-3E2B-F012C8C7BC9B}"/>
              </a:ext>
            </a:extLst>
          </p:cNvPr>
          <p:cNvSpPr txBox="1"/>
          <p:nvPr/>
        </p:nvSpPr>
        <p:spPr>
          <a:xfrm>
            <a:off x="3037110" y="4606063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AF1764-321D-0313-78EC-17B6B547DC18}"/>
              </a:ext>
            </a:extLst>
          </p:cNvPr>
          <p:cNvCxnSpPr/>
          <p:nvPr/>
        </p:nvCxnSpPr>
        <p:spPr>
          <a:xfrm>
            <a:off x="3178025" y="486503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hlinkClick r:id="rId29" action="ppaction://hlinksldjump"/>
            <a:extLst>
              <a:ext uri="{FF2B5EF4-FFF2-40B4-BE49-F238E27FC236}">
                <a16:creationId xmlns:a16="http://schemas.microsoft.com/office/drawing/2014/main" id="{BB66B2BD-7F61-5726-F0CC-F9EDC7E45838}"/>
              </a:ext>
            </a:extLst>
          </p:cNvPr>
          <p:cNvSpPr txBox="1"/>
          <p:nvPr/>
        </p:nvSpPr>
        <p:spPr>
          <a:xfrm>
            <a:off x="2989794" y="4865902"/>
            <a:ext cx="1047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Freunde</a:t>
            </a:r>
          </a:p>
        </p:txBody>
      </p:sp>
      <p:sp>
        <p:nvSpPr>
          <p:cNvPr id="26" name="Textfeld 25">
            <a:hlinkClick r:id="rId30" action="ppaction://hlinksldjump"/>
            <a:extLst>
              <a:ext uri="{FF2B5EF4-FFF2-40B4-BE49-F238E27FC236}">
                <a16:creationId xmlns:a16="http://schemas.microsoft.com/office/drawing/2014/main" id="{DFEFC069-C2BB-29C2-3F69-3B9381A749B2}"/>
              </a:ext>
            </a:extLst>
          </p:cNvPr>
          <p:cNvSpPr txBox="1"/>
          <p:nvPr/>
        </p:nvSpPr>
        <p:spPr>
          <a:xfrm>
            <a:off x="2924532" y="5132813"/>
            <a:ext cx="115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35CBEC-68D6-66B3-BCED-CB8D35FAC7A8}"/>
              </a:ext>
            </a:extLst>
          </p:cNvPr>
          <p:cNvCxnSpPr/>
          <p:nvPr/>
        </p:nvCxnSpPr>
        <p:spPr>
          <a:xfrm>
            <a:off x="3178025" y="511212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hlinkClick r:id="rId31" action="ppaction://hlinksldjump"/>
            <a:extLst>
              <a:ext uri="{FF2B5EF4-FFF2-40B4-BE49-F238E27FC236}">
                <a16:creationId xmlns:a16="http://schemas.microsoft.com/office/drawing/2014/main" id="{D4CAEF13-5F29-22D5-DB70-DBEA6AEEE4E9}"/>
              </a:ext>
            </a:extLst>
          </p:cNvPr>
          <p:cNvSpPr txBox="1"/>
          <p:nvPr/>
        </p:nvSpPr>
        <p:spPr>
          <a:xfrm>
            <a:off x="3117006" y="4078957"/>
            <a:ext cx="744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F5E62FE-C0F6-C508-7167-8EC67D1E2CF2}"/>
              </a:ext>
            </a:extLst>
          </p:cNvPr>
          <p:cNvCxnSpPr/>
          <p:nvPr/>
        </p:nvCxnSpPr>
        <p:spPr>
          <a:xfrm>
            <a:off x="3178025" y="4056916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9D9CBF0-C453-2166-1FCB-606661C18F3F}"/>
              </a:ext>
            </a:extLst>
          </p:cNvPr>
          <p:cNvCxnSpPr/>
          <p:nvPr/>
        </p:nvCxnSpPr>
        <p:spPr>
          <a:xfrm>
            <a:off x="3177905" y="331224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hlinkClick r:id="rId32" action="ppaction://hlinksldjump"/>
            <a:extLst>
              <a:ext uri="{FF2B5EF4-FFF2-40B4-BE49-F238E27FC236}">
                <a16:creationId xmlns:a16="http://schemas.microsoft.com/office/drawing/2014/main" id="{F1059FBD-77C1-4AE5-47FE-F1BBC5DB90ED}"/>
              </a:ext>
            </a:extLst>
          </p:cNvPr>
          <p:cNvSpPr txBox="1"/>
          <p:nvPr/>
        </p:nvSpPr>
        <p:spPr>
          <a:xfrm>
            <a:off x="3136806" y="3069054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pic>
        <p:nvPicPr>
          <p:cNvPr id="29" name="Grafik 28" descr="Schließen Silhouette">
            <a:extLst>
              <a:ext uri="{FF2B5EF4-FFF2-40B4-BE49-F238E27FC236}">
                <a16:creationId xmlns:a16="http://schemas.microsoft.com/office/drawing/2014/main" id="{3FB5AE16-F700-DB80-174D-4AC4ED39F97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68179" y="2886461"/>
            <a:ext cx="166001" cy="166001"/>
          </a:xfrm>
          <a:prstGeom prst="rect">
            <a:avLst/>
          </a:prstGeom>
        </p:spPr>
      </p:pic>
      <p:pic>
        <p:nvPicPr>
          <p:cNvPr id="71" name="Grafik 70" descr="Lesezeichen mit einfarbiger Füllung">
            <a:extLst>
              <a:ext uri="{FF2B5EF4-FFF2-40B4-BE49-F238E27FC236}">
                <a16:creationId xmlns:a16="http://schemas.microsoft.com/office/drawing/2014/main" id="{DBDA6F1E-97E0-2E5E-B4E2-FEDA90573F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546975" y="2795989"/>
            <a:ext cx="351356" cy="351356"/>
          </a:xfrm>
          <a:prstGeom prst="rect">
            <a:avLst/>
          </a:prstGeom>
        </p:spPr>
      </p:pic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77CB5C52-1B09-7F26-600E-5B268EB028C2}"/>
              </a:ext>
            </a:extLst>
          </p:cNvPr>
          <p:cNvGrpSpPr/>
          <p:nvPr/>
        </p:nvGrpSpPr>
        <p:grpSpPr>
          <a:xfrm>
            <a:off x="623804" y="3066674"/>
            <a:ext cx="1551711" cy="557505"/>
            <a:chOff x="599989" y="2696239"/>
            <a:chExt cx="1539147" cy="605480"/>
          </a:xfrm>
        </p:grpSpPr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22980A95-7215-DD33-EFF4-7AED410FE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0" r="80970"/>
            <a:stretch/>
          </p:blipFill>
          <p:spPr>
            <a:xfrm>
              <a:off x="599989" y="2708447"/>
              <a:ext cx="1132938" cy="593272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8B999E51-0496-CB55-1453-79491DA1E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4" t="12648" r="4962"/>
            <a:stretch/>
          </p:blipFill>
          <p:spPr>
            <a:xfrm>
              <a:off x="1698283" y="2696239"/>
              <a:ext cx="440853" cy="605479"/>
            </a:xfrm>
            <a:prstGeom prst="rect">
              <a:avLst/>
            </a:prstGeom>
          </p:spPr>
        </p:pic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F5D61480-D6C1-DA89-6F4E-B6D8FB86CC81}"/>
              </a:ext>
            </a:extLst>
          </p:cNvPr>
          <p:cNvGrpSpPr/>
          <p:nvPr/>
        </p:nvGrpSpPr>
        <p:grpSpPr>
          <a:xfrm>
            <a:off x="229650" y="2984336"/>
            <a:ext cx="530035" cy="638230"/>
            <a:chOff x="614788" y="-862011"/>
            <a:chExt cx="530035" cy="638230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33F6E912-CC49-1BCC-C698-351720F7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r="91035"/>
            <a:stretch/>
          </p:blipFill>
          <p:spPr>
            <a:xfrm>
              <a:off x="614788" y="-862011"/>
              <a:ext cx="327678" cy="638230"/>
            </a:xfrm>
            <a:prstGeom prst="rect">
              <a:avLst/>
            </a:prstGeom>
          </p:spPr>
        </p:pic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69E8D40A-2A92-3A26-56DA-0CF18FABD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r="4962"/>
            <a:stretch/>
          </p:blipFill>
          <p:spPr>
            <a:xfrm>
              <a:off x="916135" y="-862011"/>
              <a:ext cx="228688" cy="638230"/>
            </a:xfrm>
            <a:prstGeom prst="rect">
              <a:avLst/>
            </a:prstGeom>
          </p:spPr>
        </p:pic>
      </p:grpSp>
      <p:pic>
        <p:nvPicPr>
          <p:cNvPr id="97" name="Grafik 96" descr="Lesezeichen Silhouette">
            <a:extLst>
              <a:ext uri="{FF2B5EF4-FFF2-40B4-BE49-F238E27FC236}">
                <a16:creationId xmlns:a16="http://schemas.microsoft.com/office/drawing/2014/main" id="{4FBED936-9F39-128A-B553-0BBF3A2D69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2332" y="3183786"/>
            <a:ext cx="293128" cy="293128"/>
          </a:xfrm>
          <a:prstGeom prst="rect">
            <a:avLst/>
          </a:prstGeom>
        </p:spPr>
      </p:pic>
      <p:pic>
        <p:nvPicPr>
          <p:cNvPr id="98" name="Grafik 97" descr="Lesezeichen mit einfarbiger Füllung">
            <a:extLst>
              <a:ext uri="{FF2B5EF4-FFF2-40B4-BE49-F238E27FC236}">
                <a16:creationId xmlns:a16="http://schemas.microsoft.com/office/drawing/2014/main" id="{29B95B54-6356-BEBA-2161-FDAAE7B96CB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54974" y="3181963"/>
            <a:ext cx="293127" cy="29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3" name="Rechteck: abgerundete Ecken 122">
            <a:extLst>
              <a:ext uri="{FF2B5EF4-FFF2-40B4-BE49-F238E27FC236}">
                <a16:creationId xmlns:a16="http://schemas.microsoft.com/office/drawing/2014/main" id="{76C4BE7B-6151-5B97-6055-2CDA8A97F50D}"/>
              </a:ext>
            </a:extLst>
          </p:cNvPr>
          <p:cNvSpPr/>
          <p:nvPr/>
        </p:nvSpPr>
        <p:spPr>
          <a:xfrm>
            <a:off x="915450" y="3542593"/>
            <a:ext cx="1242353" cy="2785105"/>
          </a:xfrm>
          <a:prstGeom prst="roundRect">
            <a:avLst>
              <a:gd name="adj" fmla="val 7025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4" name="Textfeld 2353">
            <a:extLst>
              <a:ext uri="{FF2B5EF4-FFF2-40B4-BE49-F238E27FC236}">
                <a16:creationId xmlns:a16="http://schemas.microsoft.com/office/drawing/2014/main" id="{A64FB6A0-3DD5-341C-1A5D-851195DA0338}"/>
              </a:ext>
            </a:extLst>
          </p:cNvPr>
          <p:cNvSpPr txBox="1"/>
          <p:nvPr/>
        </p:nvSpPr>
        <p:spPr>
          <a:xfrm>
            <a:off x="932349" y="3622566"/>
            <a:ext cx="122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/>
              <a:t>Sortieren nach</a:t>
            </a:r>
          </a:p>
        </p:txBody>
      </p:sp>
      <p:sp>
        <p:nvSpPr>
          <p:cNvPr id="2356" name="Textfeld 2355">
            <a:extLst>
              <a:ext uri="{FF2B5EF4-FFF2-40B4-BE49-F238E27FC236}">
                <a16:creationId xmlns:a16="http://schemas.microsoft.com/office/drawing/2014/main" id="{42CCB9F2-EA7F-A569-2710-B6AE79BA6F0B}"/>
              </a:ext>
            </a:extLst>
          </p:cNvPr>
          <p:cNvSpPr txBox="1"/>
          <p:nvPr/>
        </p:nvSpPr>
        <p:spPr>
          <a:xfrm>
            <a:off x="1068824" y="3934662"/>
            <a:ext cx="8939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Region</a:t>
            </a:r>
          </a:p>
          <a:p>
            <a:pPr algn="ctr"/>
            <a:endParaRPr lang="de-DE" sz="1000"/>
          </a:p>
          <a:p>
            <a:pPr algn="ctr"/>
            <a:r>
              <a:rPr lang="de-DE" sz="1000"/>
              <a:t>Eventgröße</a:t>
            </a:r>
          </a:p>
          <a:p>
            <a:pPr algn="ctr"/>
            <a:endParaRPr lang="de-DE" sz="1000"/>
          </a:p>
          <a:p>
            <a:pPr algn="ctr"/>
            <a:r>
              <a:rPr lang="de-DE" sz="1000"/>
              <a:t>Ticketpreis</a:t>
            </a:r>
          </a:p>
          <a:p>
            <a:pPr algn="ctr"/>
            <a:endParaRPr lang="de-DE" sz="1000"/>
          </a:p>
          <a:p>
            <a:pPr algn="ctr"/>
            <a:r>
              <a:rPr lang="de-DE" sz="1000"/>
              <a:t>Entfernung</a:t>
            </a:r>
            <a:br>
              <a:rPr lang="de-DE" sz="1000"/>
            </a:br>
            <a:endParaRPr lang="de-DE" sz="1000"/>
          </a:p>
          <a:p>
            <a:pPr algn="ctr"/>
            <a:r>
              <a:rPr lang="de-DE" sz="1000"/>
              <a:t>Alter</a:t>
            </a:r>
          </a:p>
          <a:p>
            <a:pPr algn="ctr"/>
            <a:endParaRPr lang="de-DE" sz="1000"/>
          </a:p>
          <a:p>
            <a:pPr algn="ctr"/>
            <a:r>
              <a:rPr lang="de-DE" sz="1000"/>
              <a:t>Datum</a:t>
            </a:r>
          </a:p>
          <a:p>
            <a:pPr algn="ctr"/>
            <a:endParaRPr lang="de-DE" sz="1000"/>
          </a:p>
          <a:p>
            <a:pPr algn="ctr"/>
            <a:r>
              <a:rPr lang="de-DE" sz="1000"/>
              <a:t>Startzeit</a:t>
            </a:r>
          </a:p>
          <a:p>
            <a:pPr algn="ctr"/>
            <a:endParaRPr lang="de-DE" sz="1000"/>
          </a:p>
          <a:p>
            <a:pPr algn="ctr"/>
            <a:r>
              <a:rPr lang="de-DE" sz="1000"/>
              <a:t>Dauer</a:t>
            </a:r>
          </a:p>
        </p:txBody>
      </p:sp>
      <p:cxnSp>
        <p:nvCxnSpPr>
          <p:cNvPr id="2360" name="Gerader Verbinder 2359">
            <a:extLst>
              <a:ext uri="{FF2B5EF4-FFF2-40B4-BE49-F238E27FC236}">
                <a16:creationId xmlns:a16="http://schemas.microsoft.com/office/drawing/2014/main" id="{70A2A49B-EDAF-8BFF-63A8-081F2A0912C4}"/>
              </a:ext>
            </a:extLst>
          </p:cNvPr>
          <p:cNvCxnSpPr>
            <a:cxnSpLocks/>
          </p:cNvCxnSpPr>
          <p:nvPr/>
        </p:nvCxnSpPr>
        <p:spPr>
          <a:xfrm>
            <a:off x="995956" y="3907418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532525DC-1C2B-7015-520B-BCE96F78C15F}"/>
              </a:ext>
            </a:extLst>
          </p:cNvPr>
          <p:cNvCxnSpPr>
            <a:cxnSpLocks/>
          </p:cNvCxnSpPr>
          <p:nvPr/>
        </p:nvCxnSpPr>
        <p:spPr>
          <a:xfrm>
            <a:off x="1008915" y="4188772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CBC9888-8D08-5638-8B1B-455C90FF8816}"/>
              </a:ext>
            </a:extLst>
          </p:cNvPr>
          <p:cNvCxnSpPr>
            <a:cxnSpLocks/>
          </p:cNvCxnSpPr>
          <p:nvPr/>
        </p:nvCxnSpPr>
        <p:spPr>
          <a:xfrm>
            <a:off x="995110" y="4511528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CBE7F97A-D3E1-B7E4-C38A-C5A4946BCA08}"/>
              </a:ext>
            </a:extLst>
          </p:cNvPr>
          <p:cNvCxnSpPr>
            <a:cxnSpLocks/>
          </p:cNvCxnSpPr>
          <p:nvPr/>
        </p:nvCxnSpPr>
        <p:spPr>
          <a:xfrm>
            <a:off x="996790" y="4834744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5347D86-0B63-308C-F2F0-16DB2651DBE4}"/>
              </a:ext>
            </a:extLst>
          </p:cNvPr>
          <p:cNvSpPr txBox="1"/>
          <p:nvPr/>
        </p:nvSpPr>
        <p:spPr>
          <a:xfrm>
            <a:off x="1124491" y="3182002"/>
            <a:ext cx="63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Datum</a:t>
            </a:r>
            <a:endParaRPr lang="de-DE"/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4329FC2F-A7C5-BCAB-2987-FB6C9498AF2F}"/>
              </a:ext>
            </a:extLst>
          </p:cNvPr>
          <p:cNvCxnSpPr>
            <a:cxnSpLocks/>
          </p:cNvCxnSpPr>
          <p:nvPr/>
        </p:nvCxnSpPr>
        <p:spPr>
          <a:xfrm>
            <a:off x="992380" y="5142733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54D772EB-C88B-10D0-E417-39298F3BCE1D}"/>
              </a:ext>
            </a:extLst>
          </p:cNvPr>
          <p:cNvCxnSpPr>
            <a:cxnSpLocks/>
          </p:cNvCxnSpPr>
          <p:nvPr/>
        </p:nvCxnSpPr>
        <p:spPr>
          <a:xfrm>
            <a:off x="994057" y="5445853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DC24300-EAA8-DA68-2A61-9B0AAA823E03}"/>
              </a:ext>
            </a:extLst>
          </p:cNvPr>
          <p:cNvCxnSpPr>
            <a:cxnSpLocks/>
          </p:cNvCxnSpPr>
          <p:nvPr/>
        </p:nvCxnSpPr>
        <p:spPr>
          <a:xfrm>
            <a:off x="992380" y="5759076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Grafik 62">
            <a:extLst>
              <a:ext uri="{FF2B5EF4-FFF2-40B4-BE49-F238E27FC236}">
                <a16:creationId xmlns:a16="http://schemas.microsoft.com/office/drawing/2014/main" id="{1227AE35-8789-7B28-CBCA-BC88C5AFCEB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86501" t="26541" r="4810" b="15187"/>
          <a:stretch/>
        </p:blipFill>
        <p:spPr>
          <a:xfrm>
            <a:off x="1044570" y="3241432"/>
            <a:ext cx="100337" cy="148025"/>
          </a:xfrm>
          <a:prstGeom prst="rect">
            <a:avLst/>
          </a:prstGeom>
        </p:spPr>
      </p:pic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6F67C3A5-EE04-1905-4320-8DBB1860A3CD}"/>
              </a:ext>
            </a:extLst>
          </p:cNvPr>
          <p:cNvCxnSpPr>
            <a:cxnSpLocks/>
          </p:cNvCxnSpPr>
          <p:nvPr/>
        </p:nvCxnSpPr>
        <p:spPr>
          <a:xfrm>
            <a:off x="1716375" y="3127410"/>
            <a:ext cx="0" cy="375344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Pfeil: nach unten 68">
            <a:extLst>
              <a:ext uri="{FF2B5EF4-FFF2-40B4-BE49-F238E27FC236}">
                <a16:creationId xmlns:a16="http://schemas.microsoft.com/office/drawing/2014/main" id="{47F878A6-BC99-2D05-AA14-0733C61F493E}"/>
              </a:ext>
            </a:extLst>
          </p:cNvPr>
          <p:cNvSpPr/>
          <p:nvPr/>
        </p:nvSpPr>
        <p:spPr>
          <a:xfrm rot="10800000">
            <a:off x="1826647" y="3206917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Pfeil: nach unten 61">
            <a:extLst>
              <a:ext uri="{FF2B5EF4-FFF2-40B4-BE49-F238E27FC236}">
                <a16:creationId xmlns:a16="http://schemas.microsoft.com/office/drawing/2014/main" id="{A1452331-219D-5705-0B89-C6060D7E1721}"/>
              </a:ext>
            </a:extLst>
          </p:cNvPr>
          <p:cNvSpPr/>
          <p:nvPr/>
        </p:nvSpPr>
        <p:spPr>
          <a:xfrm>
            <a:off x="1824573" y="3231566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FB89763C-11E3-97E9-6AD5-1E83A2E46024}"/>
              </a:ext>
            </a:extLst>
          </p:cNvPr>
          <p:cNvCxnSpPr>
            <a:cxnSpLocks/>
          </p:cNvCxnSpPr>
          <p:nvPr/>
        </p:nvCxnSpPr>
        <p:spPr>
          <a:xfrm>
            <a:off x="992380" y="6022427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56A4C0C-3B0A-C678-E5B9-45B5D15B9B9B}"/>
              </a:ext>
            </a:extLst>
          </p:cNvPr>
          <p:cNvSpPr/>
          <p:nvPr/>
        </p:nvSpPr>
        <p:spPr>
          <a:xfrm>
            <a:off x="361143" y="247671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A0D4C86E-8C76-3070-43CF-B710A860AE4A}"/>
              </a:ext>
            </a:extLst>
          </p:cNvPr>
          <p:cNvSpPr/>
          <p:nvPr/>
        </p:nvSpPr>
        <p:spPr>
          <a:xfrm>
            <a:off x="1037259" y="24435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5" name="Grafik 64" descr="Benutzer Silhouette">
            <a:hlinkClick r:id="rId37" action="ppaction://hlinksldjump"/>
            <a:extLst>
              <a:ext uri="{FF2B5EF4-FFF2-40B4-BE49-F238E27FC236}">
                <a16:creationId xmlns:a16="http://schemas.microsoft.com/office/drawing/2014/main" id="{D3ED2516-3F4D-BC17-8AAB-BEB018E572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9740" y="251092"/>
            <a:ext cx="372733" cy="37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66" name="Grafik 65" descr="Umschlag Silhouette">
            <a:hlinkClick r:id="rId38" action="ppaction://hlinksldjump"/>
            <a:extLst>
              <a:ext uri="{FF2B5EF4-FFF2-40B4-BE49-F238E27FC236}">
                <a16:creationId xmlns:a16="http://schemas.microsoft.com/office/drawing/2014/main" id="{437206D8-0095-BCCC-5815-82BC4E7E1C4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68824" y="251092"/>
            <a:ext cx="385498" cy="385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3341192-F830-53E5-721B-6425B33B6032}"/>
              </a:ext>
            </a:extLst>
          </p:cNvPr>
          <p:cNvGrpSpPr/>
          <p:nvPr/>
        </p:nvGrpSpPr>
        <p:grpSpPr>
          <a:xfrm>
            <a:off x="4159530" y="3247792"/>
            <a:ext cx="4949791" cy="3948763"/>
            <a:chOff x="4159530" y="3247792"/>
            <a:chExt cx="4949791" cy="3948763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5B8FDC27-F7BC-5FE8-426B-F63AAD1D1EBC}"/>
                </a:ext>
              </a:extLst>
            </p:cNvPr>
            <p:cNvSpPr/>
            <p:nvPr/>
          </p:nvSpPr>
          <p:spPr>
            <a:xfrm>
              <a:off x="4159530" y="3247792"/>
              <a:ext cx="4833511" cy="3542621"/>
            </a:xfrm>
            <a:prstGeom prst="roundRect">
              <a:avLst>
                <a:gd name="adj" fmla="val 4527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DB1A2E22-DA92-DDEA-FCDC-062B57A77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/>
            <a:srcRect t="17159"/>
            <a:stretch/>
          </p:blipFill>
          <p:spPr>
            <a:xfrm>
              <a:off x="5557648" y="6132788"/>
              <a:ext cx="407313" cy="199386"/>
            </a:xfrm>
            <a:prstGeom prst="rect">
              <a:avLst/>
            </a:prstGeom>
          </p:spPr>
        </p:pic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500F02FF-3E00-1B64-D450-1EF3210D3B21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6062590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7105B612-2AB1-CC7F-2632-6175BFFC891E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741798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F845A98-C1D4-74D8-AB64-FB60BC687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7507" y="5392716"/>
              <a:ext cx="3969728" cy="746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CE08BA16-2F63-144C-4254-F4B05DA8B3B2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078400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0C98068-873C-84ED-20E9-3C65BD1D1D0B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724775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B39D7849-9E3A-DE82-1851-18729B87C494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413686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2B043692-A22C-B4FE-100F-29EFDA9E723C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060219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12" name="Gruppieren 2211">
              <a:extLst>
                <a:ext uri="{FF2B5EF4-FFF2-40B4-BE49-F238E27FC236}">
                  <a16:creationId xmlns:a16="http://schemas.microsoft.com/office/drawing/2014/main" id="{BDA6216C-1F5A-D787-5F15-653C639A80D1}"/>
                </a:ext>
              </a:extLst>
            </p:cNvPr>
            <p:cNvGrpSpPr/>
            <p:nvPr/>
          </p:nvGrpSpPr>
          <p:grpSpPr>
            <a:xfrm>
              <a:off x="5486188" y="4472512"/>
              <a:ext cx="3076237" cy="296544"/>
              <a:chOff x="5140131" y="3546739"/>
              <a:chExt cx="3076237" cy="296544"/>
            </a:xfrm>
          </p:grpSpPr>
          <p:cxnSp>
            <p:nvCxnSpPr>
              <p:cNvPr id="2213" name="Gerader Verbinder 2212">
                <a:extLst>
                  <a:ext uri="{FF2B5EF4-FFF2-40B4-BE49-F238E27FC236}">
                    <a16:creationId xmlns:a16="http://schemas.microsoft.com/office/drawing/2014/main" id="{CB8978CC-3522-E8BB-0B08-9C2CA3B44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3528" y="3607137"/>
                <a:ext cx="2876993" cy="0"/>
              </a:xfrm>
              <a:prstGeom prst="line">
                <a:avLst/>
              </a:prstGeom>
              <a:ln>
                <a:solidFill>
                  <a:srgbClr val="00D9B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4" name="Ellipse 2213">
                <a:extLst>
                  <a:ext uri="{FF2B5EF4-FFF2-40B4-BE49-F238E27FC236}">
                    <a16:creationId xmlns:a16="http://schemas.microsoft.com/office/drawing/2014/main" id="{F8AF5C9B-2A36-6D83-6038-38B33C217775}"/>
                  </a:ext>
                </a:extLst>
              </p:cNvPr>
              <p:cNvSpPr/>
              <p:nvPr/>
            </p:nvSpPr>
            <p:spPr>
              <a:xfrm>
                <a:off x="5635249" y="3546739"/>
                <a:ext cx="110246" cy="127367"/>
              </a:xfrm>
              <a:prstGeom prst="ellipse">
                <a:avLst/>
              </a:prstGeom>
              <a:solidFill>
                <a:srgbClr val="F7F7F7"/>
              </a:solidFill>
              <a:ln>
                <a:solidFill>
                  <a:srgbClr val="00D9B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15" name="Textfeld 2214">
                <a:extLst>
                  <a:ext uri="{FF2B5EF4-FFF2-40B4-BE49-F238E27FC236}">
                    <a16:creationId xmlns:a16="http://schemas.microsoft.com/office/drawing/2014/main" id="{B47586CC-99D8-4FD3-A3DF-BBAD620E9947}"/>
                  </a:ext>
                </a:extLst>
              </p:cNvPr>
              <p:cNvSpPr txBox="1"/>
              <p:nvPr/>
            </p:nvSpPr>
            <p:spPr>
              <a:xfrm>
                <a:off x="5140131" y="3617260"/>
                <a:ext cx="4206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0km</a:t>
                </a:r>
              </a:p>
            </p:txBody>
          </p:sp>
          <p:sp>
            <p:nvSpPr>
              <p:cNvPr id="2216" name="Textfeld 2215">
                <a:extLst>
                  <a:ext uri="{FF2B5EF4-FFF2-40B4-BE49-F238E27FC236}">
                    <a16:creationId xmlns:a16="http://schemas.microsoft.com/office/drawing/2014/main" id="{D1C87CCE-6A97-1813-4CC1-0AE783179010}"/>
                  </a:ext>
                </a:extLst>
              </p:cNvPr>
              <p:cNvSpPr txBox="1"/>
              <p:nvPr/>
            </p:nvSpPr>
            <p:spPr>
              <a:xfrm>
                <a:off x="7645467" y="3624581"/>
                <a:ext cx="5709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100km+</a:t>
                </a:r>
              </a:p>
            </p:txBody>
          </p:sp>
          <p:cxnSp>
            <p:nvCxnSpPr>
              <p:cNvPr id="2217" name="Gerader Verbinder 2216">
                <a:extLst>
                  <a:ext uri="{FF2B5EF4-FFF2-40B4-BE49-F238E27FC236}">
                    <a16:creationId xmlns:a16="http://schemas.microsoft.com/office/drawing/2014/main" id="{E7558078-89EF-622E-375F-ACB61B8EF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6536" y="355422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8" name="Gerader Verbinder 2217">
                <a:extLst>
                  <a:ext uri="{FF2B5EF4-FFF2-40B4-BE49-F238E27FC236}">
                    <a16:creationId xmlns:a16="http://schemas.microsoft.com/office/drawing/2014/main" id="{8C7724F7-67A6-DBD3-0A3D-92362E0A9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426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9" name="Gerader Verbinder 2218">
                <a:extLst>
                  <a:ext uri="{FF2B5EF4-FFF2-40B4-BE49-F238E27FC236}">
                    <a16:creationId xmlns:a16="http://schemas.microsoft.com/office/drawing/2014/main" id="{0393D8CA-F711-D270-D093-402BC182B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2586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0" name="Gerader Verbinder 2219">
                <a:extLst>
                  <a:ext uri="{FF2B5EF4-FFF2-40B4-BE49-F238E27FC236}">
                    <a16:creationId xmlns:a16="http://schemas.microsoft.com/office/drawing/2014/main" id="{F20C0552-837D-7CC4-5080-1A21FEDD8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558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1" name="Gerader Verbinder 2220">
                <a:extLst>
                  <a:ext uri="{FF2B5EF4-FFF2-40B4-BE49-F238E27FC236}">
                    <a16:creationId xmlns:a16="http://schemas.microsoft.com/office/drawing/2014/main" id="{ED5EBE70-ECDA-C4F5-1543-6AFC76D6EA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9820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2" name="Gerader Verbinder 2221">
                <a:extLst>
                  <a:ext uri="{FF2B5EF4-FFF2-40B4-BE49-F238E27FC236}">
                    <a16:creationId xmlns:a16="http://schemas.microsoft.com/office/drawing/2014/main" id="{28FAE030-18E3-B407-0FE2-DA87267D7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616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3" name="Gerader Verbinder 2222">
                <a:extLst>
                  <a:ext uri="{FF2B5EF4-FFF2-40B4-BE49-F238E27FC236}">
                    <a16:creationId xmlns:a16="http://schemas.microsoft.com/office/drawing/2014/main" id="{D72A963A-BE2E-57A5-A08A-1B9B92B2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18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4" name="Gerader Verbinder 2223">
                <a:extLst>
                  <a:ext uri="{FF2B5EF4-FFF2-40B4-BE49-F238E27FC236}">
                    <a16:creationId xmlns:a16="http://schemas.microsoft.com/office/drawing/2014/main" id="{F916AC9C-C90C-72F4-696B-B0DACDF42D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7731" y="3550986"/>
                <a:ext cx="0" cy="1058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5" name="Textfeld 2224">
                <a:extLst>
                  <a:ext uri="{FF2B5EF4-FFF2-40B4-BE49-F238E27FC236}">
                    <a16:creationId xmlns:a16="http://schemas.microsoft.com/office/drawing/2014/main" id="{1CFF1CCB-D863-0551-2EFA-B4951630CF98}"/>
                  </a:ext>
                </a:extLst>
              </p:cNvPr>
              <p:cNvSpPr txBox="1"/>
              <p:nvPr/>
            </p:nvSpPr>
            <p:spPr>
              <a:xfrm>
                <a:off x="5430518" y="3627013"/>
                <a:ext cx="38084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5km</a:t>
                </a:r>
              </a:p>
            </p:txBody>
          </p:sp>
          <p:sp>
            <p:nvSpPr>
              <p:cNvPr id="2226" name="Textfeld 2225">
                <a:extLst>
                  <a:ext uri="{FF2B5EF4-FFF2-40B4-BE49-F238E27FC236}">
                    <a16:creationId xmlns:a16="http://schemas.microsoft.com/office/drawing/2014/main" id="{C195F124-E6DC-20E6-648F-ECDFAB7893DB}"/>
                  </a:ext>
                </a:extLst>
              </p:cNvPr>
              <p:cNvSpPr txBox="1"/>
              <p:nvPr/>
            </p:nvSpPr>
            <p:spPr>
              <a:xfrm>
                <a:off x="5773239" y="3624877"/>
                <a:ext cx="4733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10km</a:t>
                </a:r>
              </a:p>
            </p:txBody>
          </p:sp>
          <p:sp>
            <p:nvSpPr>
              <p:cNvPr id="2227" name="Textfeld 2226">
                <a:extLst>
                  <a:ext uri="{FF2B5EF4-FFF2-40B4-BE49-F238E27FC236}">
                    <a16:creationId xmlns:a16="http://schemas.microsoft.com/office/drawing/2014/main" id="{B2E1D5A8-A550-A6AB-E229-A1F031C226C9}"/>
                  </a:ext>
                </a:extLst>
              </p:cNvPr>
              <p:cNvSpPr txBox="1"/>
              <p:nvPr/>
            </p:nvSpPr>
            <p:spPr>
              <a:xfrm>
                <a:off x="6126022" y="3627839"/>
                <a:ext cx="4532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20km</a:t>
                </a:r>
              </a:p>
            </p:txBody>
          </p:sp>
          <p:sp>
            <p:nvSpPr>
              <p:cNvPr id="2228" name="Textfeld 2227">
                <a:extLst>
                  <a:ext uri="{FF2B5EF4-FFF2-40B4-BE49-F238E27FC236}">
                    <a16:creationId xmlns:a16="http://schemas.microsoft.com/office/drawing/2014/main" id="{7B71FC87-1AE7-F391-A4B6-70DAB389387D}"/>
                  </a:ext>
                </a:extLst>
              </p:cNvPr>
              <p:cNvSpPr txBox="1"/>
              <p:nvPr/>
            </p:nvSpPr>
            <p:spPr>
              <a:xfrm>
                <a:off x="6478355" y="3624462"/>
                <a:ext cx="4326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30km</a:t>
                </a:r>
              </a:p>
            </p:txBody>
          </p:sp>
          <p:sp>
            <p:nvSpPr>
              <p:cNvPr id="2229" name="Textfeld 2228">
                <a:extLst>
                  <a:ext uri="{FF2B5EF4-FFF2-40B4-BE49-F238E27FC236}">
                    <a16:creationId xmlns:a16="http://schemas.microsoft.com/office/drawing/2014/main" id="{2D258EA3-9C0B-0E01-0DBE-78E9B6EE98E6}"/>
                  </a:ext>
                </a:extLst>
              </p:cNvPr>
              <p:cNvSpPr txBox="1"/>
              <p:nvPr/>
            </p:nvSpPr>
            <p:spPr>
              <a:xfrm>
                <a:off x="6767584" y="3626639"/>
                <a:ext cx="4487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40km</a:t>
                </a:r>
              </a:p>
            </p:txBody>
          </p:sp>
          <p:sp>
            <p:nvSpPr>
              <p:cNvPr id="2230" name="Textfeld 2229">
                <a:extLst>
                  <a:ext uri="{FF2B5EF4-FFF2-40B4-BE49-F238E27FC236}">
                    <a16:creationId xmlns:a16="http://schemas.microsoft.com/office/drawing/2014/main" id="{8BC3DF54-C8F1-6935-7C59-3D5C038A04BC}"/>
                  </a:ext>
                </a:extLst>
              </p:cNvPr>
              <p:cNvSpPr txBox="1"/>
              <p:nvPr/>
            </p:nvSpPr>
            <p:spPr>
              <a:xfrm>
                <a:off x="7088004" y="3626597"/>
                <a:ext cx="4487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50km</a:t>
                </a:r>
              </a:p>
            </p:txBody>
          </p:sp>
          <p:sp>
            <p:nvSpPr>
              <p:cNvPr id="2231" name="Textfeld 2230">
                <a:extLst>
                  <a:ext uri="{FF2B5EF4-FFF2-40B4-BE49-F238E27FC236}">
                    <a16:creationId xmlns:a16="http://schemas.microsoft.com/office/drawing/2014/main" id="{8ECF5873-5297-1CA0-D456-7CE9FD37E728}"/>
                  </a:ext>
                </a:extLst>
              </p:cNvPr>
              <p:cNvSpPr txBox="1"/>
              <p:nvPr/>
            </p:nvSpPr>
            <p:spPr>
              <a:xfrm>
                <a:off x="7381448" y="3624660"/>
                <a:ext cx="495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60km</a:t>
                </a:r>
              </a:p>
            </p:txBody>
          </p:sp>
        </p:grpSp>
        <p:sp>
          <p:nvSpPr>
            <p:cNvPr id="2353" name="Rechteck: abgerundete Ecken 2352">
              <a:extLst>
                <a:ext uri="{FF2B5EF4-FFF2-40B4-BE49-F238E27FC236}">
                  <a16:creationId xmlns:a16="http://schemas.microsoft.com/office/drawing/2014/main" id="{C6F34B04-C7B8-01FD-F7FB-9F21C6766226}"/>
                </a:ext>
              </a:extLst>
            </p:cNvPr>
            <p:cNvSpPr/>
            <p:nvPr/>
          </p:nvSpPr>
          <p:spPr>
            <a:xfrm>
              <a:off x="5557648" y="5122880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18.04.2024</a:t>
              </a:r>
            </a:p>
          </p:txBody>
        </p:sp>
        <p:sp>
          <p:nvSpPr>
            <p:cNvPr id="2355" name="Rechteck: abgerundete Ecken 2354">
              <a:extLst>
                <a:ext uri="{FF2B5EF4-FFF2-40B4-BE49-F238E27FC236}">
                  <a16:creationId xmlns:a16="http://schemas.microsoft.com/office/drawing/2014/main" id="{4830A9D9-C8C1-7B18-199D-035CD402336A}"/>
                </a:ext>
              </a:extLst>
            </p:cNvPr>
            <p:cNvSpPr/>
            <p:nvPr/>
          </p:nvSpPr>
          <p:spPr>
            <a:xfrm>
              <a:off x="7324321" y="6464309"/>
              <a:ext cx="1046048" cy="27918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anwenden</a:t>
              </a:r>
            </a:p>
          </p:txBody>
        </p:sp>
        <p:sp>
          <p:nvSpPr>
            <p:cNvPr id="2357" name="Rechteck: abgerundete Ecken 2356">
              <a:extLst>
                <a:ext uri="{FF2B5EF4-FFF2-40B4-BE49-F238E27FC236}">
                  <a16:creationId xmlns:a16="http://schemas.microsoft.com/office/drawing/2014/main" id="{78209B47-DB7F-9571-2B62-728B652E0AE2}"/>
                </a:ext>
              </a:extLst>
            </p:cNvPr>
            <p:cNvSpPr/>
            <p:nvPr/>
          </p:nvSpPr>
          <p:spPr>
            <a:xfrm>
              <a:off x="4631801" y="6468465"/>
              <a:ext cx="1046048" cy="279188"/>
            </a:xfrm>
            <a:prstGeom prst="roundRect">
              <a:avLst/>
            </a:prstGeom>
            <a:solidFill>
              <a:srgbClr val="FE444D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zurücksetzten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7FEC7E9D-44C5-F44D-7E42-E2CD2D036136}"/>
                </a:ext>
              </a:extLst>
            </p:cNvPr>
            <p:cNvSpPr txBox="1"/>
            <p:nvPr/>
          </p:nvSpPr>
          <p:spPr>
            <a:xfrm>
              <a:off x="4597964" y="3395514"/>
              <a:ext cx="4511357" cy="380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/>
                <a:t>Region</a:t>
              </a:r>
            </a:p>
            <a:p>
              <a:endParaRPr lang="de-DE" sz="1100"/>
            </a:p>
            <a:p>
              <a:r>
                <a:rPr lang="de-DE" sz="1100"/>
                <a:t>Eventgröße</a:t>
              </a:r>
            </a:p>
            <a:p>
              <a:endParaRPr lang="de-DE" sz="1100"/>
            </a:p>
            <a:p>
              <a:r>
                <a:rPr lang="de-DE" sz="1100"/>
                <a:t>Ticketpreis</a:t>
              </a:r>
            </a:p>
            <a:p>
              <a:endParaRPr lang="de-DE" sz="1100"/>
            </a:p>
            <a:p>
              <a:r>
                <a:rPr lang="de-DE" sz="1100"/>
                <a:t>Entfernung</a:t>
              </a:r>
              <a:br>
                <a:rPr lang="de-DE" sz="1100"/>
              </a:br>
              <a:endParaRPr lang="de-DE" sz="1100"/>
            </a:p>
            <a:p>
              <a:r>
                <a:rPr lang="de-DE" sz="1100"/>
                <a:t>Alter</a:t>
              </a:r>
            </a:p>
            <a:p>
              <a:endParaRPr lang="de-DE" sz="1100"/>
            </a:p>
            <a:p>
              <a:r>
                <a:rPr lang="de-DE" sz="1100"/>
                <a:t>Datum</a:t>
              </a:r>
            </a:p>
            <a:p>
              <a:endParaRPr lang="de-DE" sz="1100"/>
            </a:p>
            <a:p>
              <a:r>
                <a:rPr lang="de-DE" sz="1100"/>
                <a:t>Startzeit</a:t>
              </a:r>
            </a:p>
            <a:p>
              <a:endParaRPr lang="de-DE" sz="1100"/>
            </a:p>
            <a:p>
              <a:r>
                <a:rPr lang="de-DE" sz="1100"/>
                <a:t>Dauer</a:t>
              </a:r>
            </a:p>
            <a:p>
              <a:endParaRPr lang="de-DE" sz="1100"/>
            </a:p>
            <a:p>
              <a:r>
                <a:rPr lang="de-DE" sz="1100"/>
                <a:t>Open Air</a:t>
              </a:r>
              <a:endParaRPr lang="de-DE"/>
            </a:p>
            <a:p>
              <a:endParaRPr lang="de-DE"/>
            </a:p>
            <a:p>
              <a:endParaRPr lang="de-DE"/>
            </a:p>
            <a:p>
              <a:endParaRPr lang="de-DE"/>
            </a:p>
          </p:txBody>
        </p:sp>
        <p:sp>
          <p:nvSpPr>
            <p:cNvPr id="2371" name="Rechteck: abgerundete Ecken 2370">
              <a:extLst>
                <a:ext uri="{FF2B5EF4-FFF2-40B4-BE49-F238E27FC236}">
                  <a16:creationId xmlns:a16="http://schemas.microsoft.com/office/drawing/2014/main" id="{E8203E79-DB59-2777-4B63-882D8F5827C8}"/>
                </a:ext>
              </a:extLst>
            </p:cNvPr>
            <p:cNvSpPr/>
            <p:nvPr/>
          </p:nvSpPr>
          <p:spPr>
            <a:xfrm>
              <a:off x="5557648" y="4147151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 b="0" i="0">
                  <a:solidFill>
                    <a:srgbClr val="DEDEDE"/>
                  </a:solidFill>
                  <a:effectLst/>
                  <a:latin typeface="Google Sans"/>
                </a:rPr>
                <a:t>€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74" name="Gerader Verbinder 2373">
              <a:extLst>
                <a:ext uri="{FF2B5EF4-FFF2-40B4-BE49-F238E27FC236}">
                  <a16:creationId xmlns:a16="http://schemas.microsoft.com/office/drawing/2014/main" id="{097FDE73-8AC5-5520-CE6A-8683E1191621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4265228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7" name="Rechteck: abgerundete Ecken 2376">
              <a:extLst>
                <a:ext uri="{FF2B5EF4-FFF2-40B4-BE49-F238E27FC236}">
                  <a16:creationId xmlns:a16="http://schemas.microsoft.com/office/drawing/2014/main" id="{86A41C7A-BE2A-707D-E58E-46A76A782E7D}"/>
                </a:ext>
              </a:extLst>
            </p:cNvPr>
            <p:cNvSpPr/>
            <p:nvPr/>
          </p:nvSpPr>
          <p:spPr>
            <a:xfrm>
              <a:off x="5557648" y="4804229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79" name="Gerader Verbinder 2378">
              <a:extLst>
                <a:ext uri="{FF2B5EF4-FFF2-40B4-BE49-F238E27FC236}">
                  <a16:creationId xmlns:a16="http://schemas.microsoft.com/office/drawing/2014/main" id="{AC23A8CE-289F-2C89-A8CB-1DD801FCC1F3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4922306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81" name="Rechteck: abgerundete Ecken 2380">
              <a:extLst>
                <a:ext uri="{FF2B5EF4-FFF2-40B4-BE49-F238E27FC236}">
                  <a16:creationId xmlns:a16="http://schemas.microsoft.com/office/drawing/2014/main" id="{84E5500B-EC8C-89B3-DBDF-B991DDB6790D}"/>
                </a:ext>
              </a:extLst>
            </p:cNvPr>
            <p:cNvSpPr/>
            <p:nvPr/>
          </p:nvSpPr>
          <p:spPr>
            <a:xfrm>
              <a:off x="5557648" y="5468704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17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83" name="Gerader Verbinder 2382">
              <a:extLst>
                <a:ext uri="{FF2B5EF4-FFF2-40B4-BE49-F238E27FC236}">
                  <a16:creationId xmlns:a16="http://schemas.microsoft.com/office/drawing/2014/main" id="{27657619-83E5-3AE9-378D-80AD56F215D4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586781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85" name="Rechteck: abgerundete Ecken 2384">
              <a:extLst>
                <a:ext uri="{FF2B5EF4-FFF2-40B4-BE49-F238E27FC236}">
                  <a16:creationId xmlns:a16="http://schemas.microsoft.com/office/drawing/2014/main" id="{1D03D94C-157C-598C-0724-C46AE781372B}"/>
                </a:ext>
              </a:extLst>
            </p:cNvPr>
            <p:cNvSpPr/>
            <p:nvPr/>
          </p:nvSpPr>
          <p:spPr>
            <a:xfrm>
              <a:off x="5557648" y="3766967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Personen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87" name="Gerader Verbinder 2386">
              <a:extLst>
                <a:ext uri="{FF2B5EF4-FFF2-40B4-BE49-F238E27FC236}">
                  <a16:creationId xmlns:a16="http://schemas.microsoft.com/office/drawing/2014/main" id="{69925128-E38F-E47A-1FC0-C2EA7C635B14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3885044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88" name="Rechteck: abgerundete Ecken 2387">
              <a:extLst>
                <a:ext uri="{FF2B5EF4-FFF2-40B4-BE49-F238E27FC236}">
                  <a16:creationId xmlns:a16="http://schemas.microsoft.com/office/drawing/2014/main" id="{50AEB2A4-1F36-C703-257F-9FF8C39FC62E}"/>
                </a:ext>
              </a:extLst>
            </p:cNvPr>
            <p:cNvSpPr/>
            <p:nvPr/>
          </p:nvSpPr>
          <p:spPr>
            <a:xfrm>
              <a:off x="5557648" y="5805144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90" name="Gerader Verbinder 2389">
              <a:extLst>
                <a:ext uri="{FF2B5EF4-FFF2-40B4-BE49-F238E27FC236}">
                  <a16:creationId xmlns:a16="http://schemas.microsoft.com/office/drawing/2014/main" id="{A8E6BB66-C59E-C1DA-1C96-A77F366F3E1A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923221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2" name="Rechteck: abgerundete Ecken 2391">
              <a:extLst>
                <a:ext uri="{FF2B5EF4-FFF2-40B4-BE49-F238E27FC236}">
                  <a16:creationId xmlns:a16="http://schemas.microsoft.com/office/drawing/2014/main" id="{FE639E67-C79F-6021-4E77-F7EE586AD53B}"/>
                </a:ext>
              </a:extLst>
            </p:cNvPr>
            <p:cNvSpPr/>
            <p:nvPr/>
          </p:nvSpPr>
          <p:spPr>
            <a:xfrm>
              <a:off x="7213648" y="5120118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20.04.2024</a:t>
              </a:r>
            </a:p>
          </p:txBody>
        </p:sp>
        <p:sp>
          <p:nvSpPr>
            <p:cNvPr id="2393" name="Rechteck: abgerundete Ecken 2392">
              <a:extLst>
                <a:ext uri="{FF2B5EF4-FFF2-40B4-BE49-F238E27FC236}">
                  <a16:creationId xmlns:a16="http://schemas.microsoft.com/office/drawing/2014/main" id="{2C1A2BB0-F63A-BB0D-6706-A6D424A2E53E}"/>
                </a:ext>
              </a:extLst>
            </p:cNvPr>
            <p:cNvSpPr/>
            <p:nvPr/>
          </p:nvSpPr>
          <p:spPr>
            <a:xfrm>
              <a:off x="7213648" y="4144389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 b="0" i="0">
                  <a:solidFill>
                    <a:srgbClr val="DEDEDE"/>
                  </a:solidFill>
                  <a:effectLst/>
                  <a:latin typeface="Google Sans"/>
                </a:rPr>
                <a:t>€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94" name="Rechteck: abgerundete Ecken 2393">
              <a:extLst>
                <a:ext uri="{FF2B5EF4-FFF2-40B4-BE49-F238E27FC236}">
                  <a16:creationId xmlns:a16="http://schemas.microsoft.com/office/drawing/2014/main" id="{380CEB48-F5B3-0C0A-35F7-AE6F97F22F30}"/>
                </a:ext>
              </a:extLst>
            </p:cNvPr>
            <p:cNvSpPr/>
            <p:nvPr/>
          </p:nvSpPr>
          <p:spPr>
            <a:xfrm>
              <a:off x="7213648" y="4801467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95" name="Rechteck: abgerundete Ecken 2394">
              <a:extLst>
                <a:ext uri="{FF2B5EF4-FFF2-40B4-BE49-F238E27FC236}">
                  <a16:creationId xmlns:a16="http://schemas.microsoft.com/office/drawing/2014/main" id="{E96D0E6E-E6A5-20E3-316D-D00B4649C1AF}"/>
                </a:ext>
              </a:extLst>
            </p:cNvPr>
            <p:cNvSpPr/>
            <p:nvPr/>
          </p:nvSpPr>
          <p:spPr>
            <a:xfrm>
              <a:off x="7213648" y="546594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20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96" name="Rechteck: abgerundete Ecken 2395">
              <a:extLst>
                <a:ext uri="{FF2B5EF4-FFF2-40B4-BE49-F238E27FC236}">
                  <a16:creationId xmlns:a16="http://schemas.microsoft.com/office/drawing/2014/main" id="{0E431B87-A1CC-A2AE-C1C1-7B95BE71EE33}"/>
                </a:ext>
              </a:extLst>
            </p:cNvPr>
            <p:cNvSpPr/>
            <p:nvPr/>
          </p:nvSpPr>
          <p:spPr>
            <a:xfrm>
              <a:off x="7213648" y="3764205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100</a:t>
              </a:r>
              <a:r>
                <a:rPr lang="de-DE" sz="1000" b="0" i="0">
                  <a:solidFill>
                    <a:srgbClr val="040C28"/>
                  </a:solidFill>
                  <a:effectLst/>
                  <a:latin typeface="Google Sans"/>
                </a:rPr>
                <a:t>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Personen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97" name="Rechteck: abgerundete Ecken 2396">
              <a:extLst>
                <a:ext uri="{FF2B5EF4-FFF2-40B4-BE49-F238E27FC236}">
                  <a16:creationId xmlns:a16="http://schemas.microsoft.com/office/drawing/2014/main" id="{9C8B073E-ECAA-B6E4-E0A4-4D2C6D4F136A}"/>
                </a:ext>
              </a:extLst>
            </p:cNvPr>
            <p:cNvSpPr/>
            <p:nvPr/>
          </p:nvSpPr>
          <p:spPr>
            <a:xfrm>
              <a:off x="7213648" y="580238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7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98" name="Gerader Verbinder 2397">
              <a:extLst>
                <a:ext uri="{FF2B5EF4-FFF2-40B4-BE49-F238E27FC236}">
                  <a16:creationId xmlns:a16="http://schemas.microsoft.com/office/drawing/2014/main" id="{8B7B2C3D-6D10-02A7-2C47-145E594D0DF9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231655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02CEBB84-8D85-AA38-F338-85C000DA8AEB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6395782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E1C3412-EE4B-764E-DC04-2ADA033F0C83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3686507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hteck: abgerundete Ecken 71">
              <a:extLst>
                <a:ext uri="{FF2B5EF4-FFF2-40B4-BE49-F238E27FC236}">
                  <a16:creationId xmlns:a16="http://schemas.microsoft.com/office/drawing/2014/main" id="{E02580B5-0A14-EC18-41EF-02D4E504478E}"/>
                </a:ext>
              </a:extLst>
            </p:cNvPr>
            <p:cNvSpPr/>
            <p:nvPr/>
          </p:nvSpPr>
          <p:spPr>
            <a:xfrm>
              <a:off x="5557648" y="3393255"/>
              <a:ext cx="2819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32427 Minden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</p:grpSp>
      <p:pic>
        <p:nvPicPr>
          <p:cNvPr id="11" name="Grafik 10" descr="Filter Silhouette">
            <a:extLst>
              <a:ext uri="{FF2B5EF4-FFF2-40B4-BE49-F238E27FC236}">
                <a16:creationId xmlns:a16="http://schemas.microsoft.com/office/drawing/2014/main" id="{18368368-5F1D-8F26-D1C1-D8B559DE969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180759" y="2827957"/>
            <a:ext cx="267686" cy="2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490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1" fill="hold">
                      <p:stCondLst>
                        <p:cond delay="0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495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6" fill="hold">
                      <p:stCondLst>
                        <p:cond delay="0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50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3" fill="hold">
                      <p:stCondLst>
                        <p:cond delay="0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50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0" fill="hold">
                      <p:stCondLst>
                        <p:cond delay="0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1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9" fill="hold">
                      <p:stCondLst>
                        <p:cond delay="0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  <p:bldP spid="32" grpId="10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4" grpId="8"/>
      <p:bldP spid="34" grpId="9"/>
      <p:bldP spid="34" grpId="10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9" grpId="10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123" grpId="0" animBg="1"/>
      <p:bldP spid="123" grpId="1" animBg="1"/>
      <p:bldP spid="2354" grpId="0"/>
      <p:bldP spid="2354" grpId="1"/>
      <p:bldP spid="2356" grpId="0"/>
      <p:bldP spid="2356" grpId="1"/>
      <p:bldP spid="69" grpId="0" animBg="1"/>
      <p:bldP spid="69" grpId="1" animBg="1"/>
      <p:bldP spid="62" grpId="0" animBg="1"/>
      <p:bldP spid="6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3" name="Gruppieren 2362">
            <a:extLst>
              <a:ext uri="{FF2B5EF4-FFF2-40B4-BE49-F238E27FC236}">
                <a16:creationId xmlns:a16="http://schemas.microsoft.com/office/drawing/2014/main" id="{F9B55C39-5F6D-0B48-5983-F9F710D7605B}"/>
              </a:ext>
            </a:extLst>
          </p:cNvPr>
          <p:cNvGrpSpPr/>
          <p:nvPr/>
        </p:nvGrpSpPr>
        <p:grpSpPr>
          <a:xfrm>
            <a:off x="248718" y="3689731"/>
            <a:ext cx="11517139" cy="2909036"/>
            <a:chOff x="248718" y="3689731"/>
            <a:chExt cx="11517139" cy="2909036"/>
          </a:xfrm>
        </p:grpSpPr>
        <p:grpSp>
          <p:nvGrpSpPr>
            <p:cNvPr id="2364" name="Gruppieren 2363">
              <a:extLst>
                <a:ext uri="{FF2B5EF4-FFF2-40B4-BE49-F238E27FC236}">
                  <a16:creationId xmlns:a16="http://schemas.microsoft.com/office/drawing/2014/main" id="{E6CB3925-626A-8EC9-38FA-248E0667593A}"/>
                </a:ext>
              </a:extLst>
            </p:cNvPr>
            <p:cNvGrpSpPr/>
            <p:nvPr/>
          </p:nvGrpSpPr>
          <p:grpSpPr>
            <a:xfrm>
              <a:off x="248718" y="3689731"/>
              <a:ext cx="11517139" cy="2909036"/>
              <a:chOff x="248718" y="3689731"/>
              <a:chExt cx="11517139" cy="2909036"/>
            </a:xfrm>
          </p:grpSpPr>
          <p:sp>
            <p:nvSpPr>
              <p:cNvPr id="151" name="Rechteck: abgerundete Ecken 150">
                <a:extLst>
                  <a:ext uri="{FF2B5EF4-FFF2-40B4-BE49-F238E27FC236}">
                    <a16:creationId xmlns:a16="http://schemas.microsoft.com/office/drawing/2014/main" id="{5150B2DA-27FD-69CA-B97B-38F7902122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8718" y="3689733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2" name="Picture 8" descr="Konzert, Konfetti, Feier, Veranstaltung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2C71BA5-6650-2236-9AB5-49EA53C45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941" y="3773916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53" name="Textfeld 15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1F6F0EF-CE8A-AAA0-0602-45858C4356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3031" y="3756282"/>
                <a:ext cx="1601345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154" name="Textfeld 15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7634B98-F5F8-124D-CF85-11B27DF070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3516" y="4064059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155" name="Rechteck: abgerundete Ecken 15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16FA377-6CE1-A602-A51E-FFB4BFACD8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11807" y="4714479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156" name="Grafik 155" descr="Lesezeichen Silhouette">
                <a:extLst>
                  <a:ext uri="{FF2B5EF4-FFF2-40B4-BE49-F238E27FC236}">
                    <a16:creationId xmlns:a16="http://schemas.microsoft.com/office/drawing/2014/main" id="{04A72A84-2B9C-8865-2E0D-26D7BE1C6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51216" y="3773916"/>
                <a:ext cx="293128" cy="293128"/>
              </a:xfrm>
              <a:prstGeom prst="rect">
                <a:avLst/>
              </a:prstGeom>
            </p:spPr>
          </p:pic>
          <p:sp>
            <p:nvSpPr>
              <p:cNvPr id="157" name="Rechteck: abgerundete Ecken 156">
                <a:extLst>
                  <a:ext uri="{FF2B5EF4-FFF2-40B4-BE49-F238E27FC236}">
                    <a16:creationId xmlns:a16="http://schemas.microsoft.com/office/drawing/2014/main" id="{2A9901FF-2446-6FE0-CC54-2E90EC44B2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61310" y="3689735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8" name="Picture 8" descr="Konzert, Konfetti, Feier, Veranstaltung">
                <a:extLst>
                  <a:ext uri="{FF2B5EF4-FFF2-40B4-BE49-F238E27FC236}">
                    <a16:creationId xmlns:a16="http://schemas.microsoft.com/office/drawing/2014/main" id="{519E0F48-4F0B-6256-F53F-449E9FD1A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6533" y="3773918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59" name="Textfeld 158">
                <a:extLst>
                  <a:ext uri="{FF2B5EF4-FFF2-40B4-BE49-F238E27FC236}">
                    <a16:creationId xmlns:a16="http://schemas.microsoft.com/office/drawing/2014/main" id="{D3E5F65E-FAE0-4EDD-4ECC-D4A3C46ED7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5624" y="3756284"/>
                <a:ext cx="1592662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160" name="Textfeld 159">
                <a:extLst>
                  <a:ext uri="{FF2B5EF4-FFF2-40B4-BE49-F238E27FC236}">
                    <a16:creationId xmlns:a16="http://schemas.microsoft.com/office/drawing/2014/main" id="{6D78B883-C76F-3C05-2EA7-E92DEBB429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6108" y="4064061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161" name="Rechteck: abgerundete Ecken 160">
                <a:extLst>
                  <a:ext uri="{FF2B5EF4-FFF2-40B4-BE49-F238E27FC236}">
                    <a16:creationId xmlns:a16="http://schemas.microsoft.com/office/drawing/2014/main" id="{403AD7E9-1F62-4DAB-03AB-606A5F7B06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24399" y="4714481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162" name="Grafik 161" descr="Lesezeichen Silhouette">
                <a:extLst>
                  <a:ext uri="{FF2B5EF4-FFF2-40B4-BE49-F238E27FC236}">
                    <a16:creationId xmlns:a16="http://schemas.microsoft.com/office/drawing/2014/main" id="{D4BAAFF5-CA0D-F02D-75FD-C133FB835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63808" y="3773918"/>
                <a:ext cx="293128" cy="293128"/>
              </a:xfrm>
              <a:prstGeom prst="rect">
                <a:avLst/>
              </a:prstGeom>
            </p:spPr>
          </p:pic>
          <p:sp>
            <p:nvSpPr>
              <p:cNvPr id="163" name="Rechteck: abgerundete Ecken 162">
                <a:extLst>
                  <a:ext uri="{FF2B5EF4-FFF2-40B4-BE49-F238E27FC236}">
                    <a16:creationId xmlns:a16="http://schemas.microsoft.com/office/drawing/2014/main" id="{96F0B36D-6200-1F82-12A2-E2D13A8216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73902" y="3689731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64" name="Picture 8" descr="Konzert, Konfetti, Feier, Veranstaltung">
                <a:extLst>
                  <a:ext uri="{FF2B5EF4-FFF2-40B4-BE49-F238E27FC236}">
                    <a16:creationId xmlns:a16="http://schemas.microsoft.com/office/drawing/2014/main" id="{70B3CD34-56D0-3E1A-1476-C807B1390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9125" y="3773914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65" name="Textfeld 164">
                <a:extLst>
                  <a:ext uri="{FF2B5EF4-FFF2-40B4-BE49-F238E27FC236}">
                    <a16:creationId xmlns:a16="http://schemas.microsoft.com/office/drawing/2014/main" id="{C030CB9E-D181-49D3-0751-DCF00D8A34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8215" y="3756280"/>
                <a:ext cx="1677885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166" name="Textfeld 165">
                <a:extLst>
                  <a:ext uri="{FF2B5EF4-FFF2-40B4-BE49-F238E27FC236}">
                    <a16:creationId xmlns:a16="http://schemas.microsoft.com/office/drawing/2014/main" id="{BE799AD4-0362-B06B-3B28-DFB6977220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8700" y="4064057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167" name="Rechteck: abgerundete Ecken 166">
                <a:extLst>
                  <a:ext uri="{FF2B5EF4-FFF2-40B4-BE49-F238E27FC236}">
                    <a16:creationId xmlns:a16="http://schemas.microsoft.com/office/drawing/2014/main" id="{78E3C75A-B3F9-3E35-F2EE-A7CE7930B7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6991" y="4714477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168" name="Grafik 167" descr="Lesezeichen Silhouette">
                <a:extLst>
                  <a:ext uri="{FF2B5EF4-FFF2-40B4-BE49-F238E27FC236}">
                    <a16:creationId xmlns:a16="http://schemas.microsoft.com/office/drawing/2014/main" id="{11D30AC5-2EBB-A05B-3820-70CA23E7D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376400" y="3773914"/>
                <a:ext cx="293128" cy="293128"/>
              </a:xfrm>
              <a:prstGeom prst="rect">
                <a:avLst/>
              </a:prstGeom>
            </p:spPr>
          </p:pic>
          <p:pic>
            <p:nvPicPr>
              <p:cNvPr id="169" name="Picture 8" descr="Konzert, Konfetti, Feier, Veranstaltung">
                <a:extLst>
                  <a:ext uri="{FF2B5EF4-FFF2-40B4-BE49-F238E27FC236}">
                    <a16:creationId xmlns:a16="http://schemas.microsoft.com/office/drawing/2014/main" id="{C068D9E2-5477-2F25-407D-94AB5EFCF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941" y="5314283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88876ADB-87F4-259E-DCFA-749FD2D9CE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3032" y="5296649"/>
                <a:ext cx="1592662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76CD7D10-759B-7D87-23B0-C2125096D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3516" y="5604426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172" name="Rechteck: abgerundete Ecken 171">
                <a:extLst>
                  <a:ext uri="{FF2B5EF4-FFF2-40B4-BE49-F238E27FC236}">
                    <a16:creationId xmlns:a16="http://schemas.microsoft.com/office/drawing/2014/main" id="{DCF403D1-C39C-E320-F44D-BABD5D9517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11807" y="6254846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Ticket buchen (20/50)</a:t>
                </a:r>
              </a:p>
            </p:txBody>
          </p:sp>
          <p:pic>
            <p:nvPicPr>
              <p:cNvPr id="173" name="Grafik 172" descr="Lesezeichen Silhouette">
                <a:extLst>
                  <a:ext uri="{FF2B5EF4-FFF2-40B4-BE49-F238E27FC236}">
                    <a16:creationId xmlns:a16="http://schemas.microsoft.com/office/drawing/2014/main" id="{9E012B10-3693-0C62-0498-FAD38284F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51216" y="5314283"/>
                <a:ext cx="293128" cy="293128"/>
              </a:xfrm>
              <a:prstGeom prst="rect">
                <a:avLst/>
              </a:prstGeom>
            </p:spPr>
          </p:pic>
          <p:sp>
            <p:nvSpPr>
              <p:cNvPr id="174" name="Rechteck: abgerundete Ecken 173">
                <a:extLst>
                  <a:ext uri="{FF2B5EF4-FFF2-40B4-BE49-F238E27FC236}">
                    <a16:creationId xmlns:a16="http://schemas.microsoft.com/office/drawing/2014/main" id="{A6BEB468-0B32-0543-5638-F3AB316D83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61310" y="5230102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75" name="Picture 8" descr="Konzert, Konfetti, Feier, Veranstaltung">
                <a:extLst>
                  <a:ext uri="{FF2B5EF4-FFF2-40B4-BE49-F238E27FC236}">
                    <a16:creationId xmlns:a16="http://schemas.microsoft.com/office/drawing/2014/main" id="{CF60ACEE-5C6D-64BA-EB34-31C01E43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6533" y="5314285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2D5CFAF1-363A-27B8-BB09-B98652BC4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5624" y="5296651"/>
                <a:ext cx="1592662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3DDB2345-F985-7A94-A344-3D25D20949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6108" y="5604428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178" name="Rechteck: abgerundete Ecken 177">
                <a:extLst>
                  <a:ext uri="{FF2B5EF4-FFF2-40B4-BE49-F238E27FC236}">
                    <a16:creationId xmlns:a16="http://schemas.microsoft.com/office/drawing/2014/main" id="{0A3CA60A-901E-E17A-A29B-653A72C774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24399" y="6254848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179" name="Grafik 178" descr="Lesezeichen Silhouette">
                <a:extLst>
                  <a:ext uri="{FF2B5EF4-FFF2-40B4-BE49-F238E27FC236}">
                    <a16:creationId xmlns:a16="http://schemas.microsoft.com/office/drawing/2014/main" id="{6533ADDD-3EDE-39C8-9515-A29580161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63808" y="5314285"/>
                <a:ext cx="293128" cy="293128"/>
              </a:xfrm>
              <a:prstGeom prst="rect">
                <a:avLst/>
              </a:prstGeom>
            </p:spPr>
          </p:pic>
          <p:sp>
            <p:nvSpPr>
              <p:cNvPr id="180" name="Rechteck: abgerundete Ecken 179">
                <a:extLst>
                  <a:ext uri="{FF2B5EF4-FFF2-40B4-BE49-F238E27FC236}">
                    <a16:creationId xmlns:a16="http://schemas.microsoft.com/office/drawing/2014/main" id="{FDF34F39-B790-A303-3E1B-D931F90E70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73902" y="5230098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1" name="Picture 8" descr="Konzert, Konfetti, Feier, Veranstaltung">
                <a:extLst>
                  <a:ext uri="{FF2B5EF4-FFF2-40B4-BE49-F238E27FC236}">
                    <a16:creationId xmlns:a16="http://schemas.microsoft.com/office/drawing/2014/main" id="{0EEF3D64-58D4-5B22-E433-362F46E9D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9125" y="5314281"/>
                <a:ext cx="1592662" cy="1200297"/>
              </a:xfrm>
              <a:prstGeom prst="roundRect">
                <a:avLst>
                  <a:gd name="adj" fmla="val 362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82" name="Textfeld 181">
                <a:extLst>
                  <a:ext uri="{FF2B5EF4-FFF2-40B4-BE49-F238E27FC236}">
                    <a16:creationId xmlns:a16="http://schemas.microsoft.com/office/drawing/2014/main" id="{B8EB5956-9D51-D37C-71C6-4C713C17BE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8215" y="5296647"/>
                <a:ext cx="1703915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Campus Minden</a:t>
                </a:r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27E4957E-C265-D81A-1C4F-80A59FD8D9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8700" y="5604424"/>
                <a:ext cx="17039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/>
                  <a:t>Stadt: 32427 Minden</a:t>
                </a:r>
              </a:p>
              <a:p>
                <a:endParaRPr lang="de-DE" sz="400"/>
              </a:p>
              <a:p>
                <a:r>
                  <a:rPr lang="de-DE" sz="800"/>
                  <a:t>Kapazität: 200 Personen</a:t>
                </a:r>
              </a:p>
              <a:p>
                <a:endParaRPr lang="de-DE" sz="400"/>
              </a:p>
              <a:p>
                <a:r>
                  <a:rPr lang="de-DE" sz="800"/>
                  <a:t>Preis: 1000 </a:t>
                </a:r>
                <a:r>
                  <a:rPr lang="de-DE" sz="800" b="0" i="0">
                    <a:solidFill>
                      <a:srgbClr val="040C28"/>
                    </a:solidFill>
                    <a:effectLst/>
                    <a:latin typeface="Google Sans"/>
                  </a:rPr>
                  <a:t>€/h</a:t>
                </a:r>
                <a:endParaRPr lang="de-DE" sz="800"/>
              </a:p>
            </p:txBody>
          </p:sp>
          <p:sp>
            <p:nvSpPr>
              <p:cNvPr id="184" name="Rechteck: abgerundete Ecken 183">
                <a:extLst>
                  <a:ext uri="{FF2B5EF4-FFF2-40B4-BE49-F238E27FC236}">
                    <a16:creationId xmlns:a16="http://schemas.microsoft.com/office/drawing/2014/main" id="{C885FEDE-4AC6-43C3-A1B3-F3A6276D15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6991" y="6254844"/>
                <a:ext cx="1703916" cy="239774"/>
              </a:xfrm>
              <a:prstGeom prst="roundRect">
                <a:avLst/>
              </a:prstGeom>
              <a:solidFill>
                <a:srgbClr val="92D05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tx1"/>
                    </a:solidFill>
                  </a:rPr>
                  <a:t>Event erstellen</a:t>
                </a:r>
              </a:p>
            </p:txBody>
          </p:sp>
          <p:pic>
            <p:nvPicPr>
              <p:cNvPr id="185" name="Grafik 184" descr="Lesezeichen Silhouette">
                <a:extLst>
                  <a:ext uri="{FF2B5EF4-FFF2-40B4-BE49-F238E27FC236}">
                    <a16:creationId xmlns:a16="http://schemas.microsoft.com/office/drawing/2014/main" id="{DEB23E53-664C-1B99-4338-26967B467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376400" y="5314281"/>
                <a:ext cx="293128" cy="293128"/>
              </a:xfrm>
              <a:prstGeom prst="rect">
                <a:avLst/>
              </a:prstGeom>
            </p:spPr>
          </p:pic>
          <p:sp>
            <p:nvSpPr>
              <p:cNvPr id="186" name="Rechteck: abgerundete Ecken 185">
                <a:extLst>
                  <a:ext uri="{FF2B5EF4-FFF2-40B4-BE49-F238E27FC236}">
                    <a16:creationId xmlns:a16="http://schemas.microsoft.com/office/drawing/2014/main" id="{14D499CD-B4C5-C7A3-91B1-EE6D9D8A8C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8718" y="5230100"/>
                <a:ext cx="3691955" cy="1368665"/>
              </a:xfrm>
              <a:prstGeom prst="roundRect">
                <a:avLst>
                  <a:gd name="adj" fmla="val 2727"/>
                </a:avLst>
              </a:prstGeom>
              <a:noFill/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365" name="Picture 4" descr="Campus Minden | Hochschule Bielefeld (HSBI)">
              <a:hlinkClick r:id="rId5" action="ppaction://hlinksldjump"/>
              <a:extLst>
                <a:ext uri="{FF2B5EF4-FFF2-40B4-BE49-F238E27FC236}">
                  <a16:creationId xmlns:a16="http://schemas.microsoft.com/office/drawing/2014/main" id="{B21B5919-7E42-4B4B-B58E-96BF36DE81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325258" y="3763104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66" name="Picture 4" descr="Campus Minden | Hochschule Bielefeld (HSBI)">
              <a:extLst>
                <a:ext uri="{FF2B5EF4-FFF2-40B4-BE49-F238E27FC236}">
                  <a16:creationId xmlns:a16="http://schemas.microsoft.com/office/drawing/2014/main" id="{D821D194-5D55-8135-37C7-CDEE117011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327074" y="5314958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67" name="Picture 4" descr="Campus Minden | Hochschule Bielefeld (HSBI)">
              <a:extLst>
                <a:ext uri="{FF2B5EF4-FFF2-40B4-BE49-F238E27FC236}">
                  <a16:creationId xmlns:a16="http://schemas.microsoft.com/office/drawing/2014/main" id="{5B0B2C0D-B474-B981-586D-2167CC01EA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4245237" y="5314958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30" name="Picture 4" descr="Campus Minden | Hochschule Bielefeld (HSBI)">
              <a:extLst>
                <a:ext uri="{FF2B5EF4-FFF2-40B4-BE49-F238E27FC236}">
                  <a16:creationId xmlns:a16="http://schemas.microsoft.com/office/drawing/2014/main" id="{1B63DC86-EDEA-C936-04A1-B68D071FA9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8150442" y="5314958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37" name="Picture 4" descr="Campus Minden | Hochschule Bielefeld (HSBI)">
              <a:extLst>
                <a:ext uri="{FF2B5EF4-FFF2-40B4-BE49-F238E27FC236}">
                  <a16:creationId xmlns:a16="http://schemas.microsoft.com/office/drawing/2014/main" id="{9F9727CA-DABA-C89E-DC30-48902C87CA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8164532" y="3773914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4" name="Picture 4" descr="Campus Minden | Hochschule Bielefeld (HSBI)">
              <a:extLst>
                <a:ext uri="{FF2B5EF4-FFF2-40B4-BE49-F238E27FC236}">
                  <a16:creationId xmlns:a16="http://schemas.microsoft.com/office/drawing/2014/main" id="{273BCE8F-6260-42D8-D865-1D32E7C9B2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1"/>
            <a:stretch/>
          </p:blipFill>
          <p:spPr bwMode="auto">
            <a:xfrm>
              <a:off x="4242795" y="3773914"/>
              <a:ext cx="1601345" cy="1209581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2068" name="Picture 20" descr="party banner icon">
            <a:extLst>
              <a:ext uri="{FF2B5EF4-FFF2-40B4-BE49-F238E27FC236}">
                <a16:creationId xmlns:a16="http://schemas.microsoft.com/office/drawing/2014/main" id="{09957716-47F1-BFCD-49FD-3D0C1CC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1" y="1484032"/>
            <a:ext cx="1981409" cy="13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lored Balloons Confetti Explosion Header">
            <a:extLst>
              <a:ext uri="{FF2B5EF4-FFF2-40B4-BE49-F238E27FC236}">
                <a16:creationId xmlns:a16="http://schemas.microsoft.com/office/drawing/2014/main" id="{E0B1134D-5711-4ECA-7464-408A6E94C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/>
          <a:stretch/>
        </p:blipFill>
        <p:spPr bwMode="auto">
          <a:xfrm>
            <a:off x="8993041" y="871168"/>
            <a:ext cx="23923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lored Balloons Confetti Explosion Header">
            <a:extLst>
              <a:ext uri="{FF2B5EF4-FFF2-40B4-BE49-F238E27FC236}">
                <a16:creationId xmlns:a16="http://schemas.microsoft.com/office/drawing/2014/main" id="{8DBD5E87-0B3D-7565-CDA9-5819D1BD1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71"/>
          <a:stretch/>
        </p:blipFill>
        <p:spPr bwMode="auto">
          <a:xfrm>
            <a:off x="932348" y="882267"/>
            <a:ext cx="22666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lorful confetti border frame repeat pattern. Great for a birthday party or an event celebration invitation or decor. Surface pattern design.">
            <a:extLst>
              <a:ext uri="{FF2B5EF4-FFF2-40B4-BE49-F238E27FC236}">
                <a16:creationId xmlns:a16="http://schemas.microsoft.com/office/drawing/2014/main" id="{23747FA1-59EE-AF6B-17C6-C07A3044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3" y="-542896"/>
            <a:ext cx="5762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ny raccoon in green sunglasses showing a rock gesture isolated on white background">
            <a:extLst>
              <a:ext uri="{FF2B5EF4-FFF2-40B4-BE49-F238E27FC236}">
                <a16:creationId xmlns:a16="http://schemas.microsoft.com/office/drawing/2014/main" id="{BAEBF74E-22EE-1C02-C1F4-E3582C28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2" y="701772"/>
            <a:ext cx="1447556" cy="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Silhouette">
            <a:extLst>
              <a:ext uri="{FF2B5EF4-FFF2-40B4-BE49-F238E27FC236}">
                <a16:creationId xmlns:a16="http://schemas.microsoft.com/office/drawing/2014/main" id="{F44E51A2-8E81-F9C3-9E4E-0633D1164B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808427" y="3949859"/>
            <a:ext cx="541288" cy="54128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7A892D1-D39C-2FD6-4895-6FF7E2516AF3}"/>
              </a:ext>
            </a:extLst>
          </p:cNvPr>
          <p:cNvGrpSpPr/>
          <p:nvPr/>
        </p:nvGrpSpPr>
        <p:grpSpPr>
          <a:xfrm>
            <a:off x="-743168" y="2437887"/>
            <a:ext cx="702906" cy="531574"/>
            <a:chOff x="-796099" y="5558136"/>
            <a:chExt cx="702906" cy="531574"/>
          </a:xfrm>
        </p:grpSpPr>
        <p:pic>
          <p:nvPicPr>
            <p:cNvPr id="20" name="Grafik 19" descr="Benutzer Silhouette">
              <a:extLst>
                <a:ext uri="{FF2B5EF4-FFF2-40B4-BE49-F238E27FC236}">
                  <a16:creationId xmlns:a16="http://schemas.microsoft.com/office/drawing/2014/main" id="{9ABF2E5C-5404-31C6-4430-1D07EE76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740116" y="5558136"/>
              <a:ext cx="347559" cy="34755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79EEAC-D461-28E6-5190-E60FB15334AA}"/>
                </a:ext>
              </a:extLst>
            </p:cNvPr>
            <p:cNvSpPr txBox="1"/>
            <p:nvPr/>
          </p:nvSpPr>
          <p:spPr>
            <a:xfrm>
              <a:off x="-796099" y="5843489"/>
              <a:ext cx="7029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Profil</a:t>
              </a:r>
            </a:p>
          </p:txBody>
        </p:sp>
      </p:grpSp>
      <p:sp>
        <p:nvSpPr>
          <p:cNvPr id="110" name="Rechteck: abgerundete Ecken 109" hidden="1">
            <a:extLst>
              <a:ext uri="{FF2B5EF4-FFF2-40B4-BE49-F238E27FC236}">
                <a16:creationId xmlns:a16="http://schemas.microsoft.com/office/drawing/2014/main" id="{9AA46EBB-8602-98B3-0FCB-FF94786870E3}"/>
              </a:ext>
            </a:extLst>
          </p:cNvPr>
          <p:cNvSpPr>
            <a:spLocks/>
          </p:cNvSpPr>
          <p:nvPr/>
        </p:nvSpPr>
        <p:spPr>
          <a:xfrm>
            <a:off x="248718" y="3689733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1" name="Picture 8" descr="Konzert, Konfetti, Feier, Veranstaltung" hidden="1">
            <a:hlinkClick r:id="rId18" action="ppaction://hlinksldjump"/>
            <a:extLst>
              <a:ext uri="{FF2B5EF4-FFF2-40B4-BE49-F238E27FC236}">
                <a16:creationId xmlns:a16="http://schemas.microsoft.com/office/drawing/2014/main" id="{466D7F84-7FE0-3AB8-6341-62662607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3773916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2" name="Textfeld 111" hidden="1">
            <a:hlinkClick r:id="rId18" action="ppaction://hlinksldjump"/>
            <a:extLst>
              <a:ext uri="{FF2B5EF4-FFF2-40B4-BE49-F238E27FC236}">
                <a16:creationId xmlns:a16="http://schemas.microsoft.com/office/drawing/2014/main" id="{E9100C7D-B4E6-376F-1AB7-D7EFD1422F02}"/>
              </a:ext>
            </a:extLst>
          </p:cNvPr>
          <p:cNvSpPr txBox="1">
            <a:spLocks/>
          </p:cNvSpPr>
          <p:nvPr/>
        </p:nvSpPr>
        <p:spPr>
          <a:xfrm>
            <a:off x="2013032" y="3756282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13" name="Textfeld 112" hidden="1">
            <a:hlinkClick r:id="rId18" action="ppaction://hlinksldjump"/>
            <a:extLst>
              <a:ext uri="{FF2B5EF4-FFF2-40B4-BE49-F238E27FC236}">
                <a16:creationId xmlns:a16="http://schemas.microsoft.com/office/drawing/2014/main" id="{91BB9D27-7DF5-E62F-749D-B2DB35A5CAA4}"/>
              </a:ext>
            </a:extLst>
          </p:cNvPr>
          <p:cNvSpPr txBox="1">
            <a:spLocks/>
          </p:cNvSpPr>
          <p:nvPr/>
        </p:nvSpPr>
        <p:spPr>
          <a:xfrm>
            <a:off x="2033516" y="4064059"/>
            <a:ext cx="17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</p:txBody>
      </p:sp>
      <p:sp>
        <p:nvSpPr>
          <p:cNvPr id="114" name="Rechteck: abgerundete Ecken 113" hidden="1">
            <a:extLst>
              <a:ext uri="{FF2B5EF4-FFF2-40B4-BE49-F238E27FC236}">
                <a16:creationId xmlns:a16="http://schemas.microsoft.com/office/drawing/2014/main" id="{10F8D8BA-D104-2AE2-005F-D0DAA50A12D8}"/>
              </a:ext>
            </a:extLst>
          </p:cNvPr>
          <p:cNvSpPr>
            <a:spLocks/>
          </p:cNvSpPr>
          <p:nvPr/>
        </p:nvSpPr>
        <p:spPr>
          <a:xfrm>
            <a:off x="2111807" y="4714479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15" name="Grafik 114" descr="Lesezeichen Silhouette" hidden="1">
            <a:extLst>
              <a:ext uri="{FF2B5EF4-FFF2-40B4-BE49-F238E27FC236}">
                <a16:creationId xmlns:a16="http://schemas.microsoft.com/office/drawing/2014/main" id="{57DF43A8-E2F3-25AF-493C-EC43FF421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1216" y="3773916"/>
            <a:ext cx="293128" cy="293128"/>
          </a:xfrm>
          <a:prstGeom prst="rect">
            <a:avLst/>
          </a:prstGeom>
        </p:spPr>
      </p:pic>
      <p:sp>
        <p:nvSpPr>
          <p:cNvPr id="117" name="Rechteck: abgerundete Ecken 116" hidden="1">
            <a:extLst>
              <a:ext uri="{FF2B5EF4-FFF2-40B4-BE49-F238E27FC236}">
                <a16:creationId xmlns:a16="http://schemas.microsoft.com/office/drawing/2014/main" id="{8FE2B54F-0CAF-B793-14F2-9FD1E7E60442}"/>
              </a:ext>
            </a:extLst>
          </p:cNvPr>
          <p:cNvSpPr>
            <a:spLocks/>
          </p:cNvSpPr>
          <p:nvPr/>
        </p:nvSpPr>
        <p:spPr>
          <a:xfrm>
            <a:off x="4161310" y="3689735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8" name="Picture 8" descr="Konzert, Konfetti, Feier, Veranstaltung" hidden="1">
            <a:extLst>
              <a:ext uri="{FF2B5EF4-FFF2-40B4-BE49-F238E27FC236}">
                <a16:creationId xmlns:a16="http://schemas.microsoft.com/office/drawing/2014/main" id="{AA461438-741E-83EB-BD43-55F3142B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3773918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9" name="Textfeld 118" hidden="1">
            <a:extLst>
              <a:ext uri="{FF2B5EF4-FFF2-40B4-BE49-F238E27FC236}">
                <a16:creationId xmlns:a16="http://schemas.microsoft.com/office/drawing/2014/main" id="{28B6C5D2-78FF-BC1E-6E52-B5521B9CF2B3}"/>
              </a:ext>
            </a:extLst>
          </p:cNvPr>
          <p:cNvSpPr txBox="1">
            <a:spLocks/>
          </p:cNvSpPr>
          <p:nvPr/>
        </p:nvSpPr>
        <p:spPr>
          <a:xfrm>
            <a:off x="5925624" y="3756284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0" name="Textfeld 119" hidden="1">
            <a:extLst>
              <a:ext uri="{FF2B5EF4-FFF2-40B4-BE49-F238E27FC236}">
                <a16:creationId xmlns:a16="http://schemas.microsoft.com/office/drawing/2014/main" id="{3C57FEFA-2EC8-E223-3F41-A29777CBB021}"/>
              </a:ext>
            </a:extLst>
          </p:cNvPr>
          <p:cNvSpPr txBox="1">
            <a:spLocks/>
          </p:cNvSpPr>
          <p:nvPr/>
        </p:nvSpPr>
        <p:spPr>
          <a:xfrm>
            <a:off x="5946108" y="4064061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1" name="Rechteck: abgerundete Ecken 120" hidden="1">
            <a:extLst>
              <a:ext uri="{FF2B5EF4-FFF2-40B4-BE49-F238E27FC236}">
                <a16:creationId xmlns:a16="http://schemas.microsoft.com/office/drawing/2014/main" id="{22167E5C-CBAA-2334-E706-31004B59D4E7}"/>
              </a:ext>
            </a:extLst>
          </p:cNvPr>
          <p:cNvSpPr>
            <a:spLocks/>
          </p:cNvSpPr>
          <p:nvPr/>
        </p:nvSpPr>
        <p:spPr>
          <a:xfrm>
            <a:off x="6024399" y="4714481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2" name="Grafik 121" descr="Lesezeichen Silhouette" hidden="1">
            <a:extLst>
              <a:ext uri="{FF2B5EF4-FFF2-40B4-BE49-F238E27FC236}">
                <a16:creationId xmlns:a16="http://schemas.microsoft.com/office/drawing/2014/main" id="{B450CB21-FA52-7E68-C7DC-7E8B74D0C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808" y="3773918"/>
            <a:ext cx="293128" cy="293128"/>
          </a:xfrm>
          <a:prstGeom prst="rect">
            <a:avLst/>
          </a:prstGeom>
        </p:spPr>
      </p:pic>
      <p:sp>
        <p:nvSpPr>
          <p:cNvPr id="124" name="Rechteck: abgerundete Ecken 123" hidden="1">
            <a:extLst>
              <a:ext uri="{FF2B5EF4-FFF2-40B4-BE49-F238E27FC236}">
                <a16:creationId xmlns:a16="http://schemas.microsoft.com/office/drawing/2014/main" id="{9BB375AD-59AD-77D7-D37D-138762E1E187}"/>
              </a:ext>
            </a:extLst>
          </p:cNvPr>
          <p:cNvSpPr>
            <a:spLocks/>
          </p:cNvSpPr>
          <p:nvPr/>
        </p:nvSpPr>
        <p:spPr>
          <a:xfrm>
            <a:off x="8073902" y="3689731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Picture 8" descr="Konzert, Konfetti, Feier, Veranstaltung" hidden="1">
            <a:extLst>
              <a:ext uri="{FF2B5EF4-FFF2-40B4-BE49-F238E27FC236}">
                <a16:creationId xmlns:a16="http://schemas.microsoft.com/office/drawing/2014/main" id="{9E94A198-7897-0E52-2B0F-BF052C7EC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3773914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feld 125" hidden="1">
            <a:extLst>
              <a:ext uri="{FF2B5EF4-FFF2-40B4-BE49-F238E27FC236}">
                <a16:creationId xmlns:a16="http://schemas.microsoft.com/office/drawing/2014/main" id="{9915B7CF-939C-8EAE-D393-240D31A75805}"/>
              </a:ext>
            </a:extLst>
          </p:cNvPr>
          <p:cNvSpPr txBox="1">
            <a:spLocks/>
          </p:cNvSpPr>
          <p:nvPr/>
        </p:nvSpPr>
        <p:spPr>
          <a:xfrm>
            <a:off x="9838216" y="3756280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7" name="Textfeld 126" hidden="1">
            <a:extLst>
              <a:ext uri="{FF2B5EF4-FFF2-40B4-BE49-F238E27FC236}">
                <a16:creationId xmlns:a16="http://schemas.microsoft.com/office/drawing/2014/main" id="{7B6348B1-0C93-6574-7ED0-2A32EA6B248E}"/>
              </a:ext>
            </a:extLst>
          </p:cNvPr>
          <p:cNvSpPr txBox="1">
            <a:spLocks/>
          </p:cNvSpPr>
          <p:nvPr/>
        </p:nvSpPr>
        <p:spPr>
          <a:xfrm>
            <a:off x="9858700" y="4064057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8" name="Rechteck: abgerundete Ecken 127" hidden="1">
            <a:extLst>
              <a:ext uri="{FF2B5EF4-FFF2-40B4-BE49-F238E27FC236}">
                <a16:creationId xmlns:a16="http://schemas.microsoft.com/office/drawing/2014/main" id="{4B744BB9-FA7C-7886-6BBE-3495B8CD266F}"/>
              </a:ext>
            </a:extLst>
          </p:cNvPr>
          <p:cNvSpPr>
            <a:spLocks/>
          </p:cNvSpPr>
          <p:nvPr/>
        </p:nvSpPr>
        <p:spPr>
          <a:xfrm>
            <a:off x="9936991" y="4714477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9" name="Grafik 128" descr="Lesezeichen Silhouette" hidden="1">
            <a:extLst>
              <a:ext uri="{FF2B5EF4-FFF2-40B4-BE49-F238E27FC236}">
                <a16:creationId xmlns:a16="http://schemas.microsoft.com/office/drawing/2014/main" id="{A735B0D3-C4F5-C2AF-FA9C-317F00979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6400" y="3773914"/>
            <a:ext cx="293128" cy="293128"/>
          </a:xfrm>
          <a:prstGeom prst="rect">
            <a:avLst/>
          </a:prstGeom>
        </p:spPr>
      </p:pic>
      <p:sp>
        <p:nvSpPr>
          <p:cNvPr id="131" name="Rechteck: abgerundete Ecken 130" hidden="1">
            <a:extLst>
              <a:ext uri="{FF2B5EF4-FFF2-40B4-BE49-F238E27FC236}">
                <a16:creationId xmlns:a16="http://schemas.microsoft.com/office/drawing/2014/main" id="{DA7D8E64-9F7A-29CF-BC0F-E79ECEF9CBB1}"/>
              </a:ext>
            </a:extLst>
          </p:cNvPr>
          <p:cNvSpPr>
            <a:spLocks/>
          </p:cNvSpPr>
          <p:nvPr/>
        </p:nvSpPr>
        <p:spPr>
          <a:xfrm>
            <a:off x="248718" y="5230100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2" name="Picture 8" descr="Konzert, Konfetti, Feier, Veranstaltung" hidden="1">
            <a:extLst>
              <a:ext uri="{FF2B5EF4-FFF2-40B4-BE49-F238E27FC236}">
                <a16:creationId xmlns:a16="http://schemas.microsoft.com/office/drawing/2014/main" id="{AA0B8AFE-AA8A-6DF3-513A-EBA703A8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5314283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3" name="Textfeld 132" hidden="1">
            <a:extLst>
              <a:ext uri="{FF2B5EF4-FFF2-40B4-BE49-F238E27FC236}">
                <a16:creationId xmlns:a16="http://schemas.microsoft.com/office/drawing/2014/main" id="{AF336772-A0AA-2F4A-743E-8CD15049E321}"/>
              </a:ext>
            </a:extLst>
          </p:cNvPr>
          <p:cNvSpPr txBox="1">
            <a:spLocks/>
          </p:cNvSpPr>
          <p:nvPr/>
        </p:nvSpPr>
        <p:spPr>
          <a:xfrm>
            <a:off x="2013032" y="5296649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34" name="Textfeld 133" hidden="1">
            <a:extLst>
              <a:ext uri="{FF2B5EF4-FFF2-40B4-BE49-F238E27FC236}">
                <a16:creationId xmlns:a16="http://schemas.microsoft.com/office/drawing/2014/main" id="{0B643CC1-77EC-A942-F347-1ED9319E8080}"/>
              </a:ext>
            </a:extLst>
          </p:cNvPr>
          <p:cNvSpPr txBox="1">
            <a:spLocks/>
          </p:cNvSpPr>
          <p:nvPr/>
        </p:nvSpPr>
        <p:spPr>
          <a:xfrm>
            <a:off x="2033516" y="5604426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35" name="Rechteck: abgerundete Ecken 134" hidden="1">
            <a:extLst>
              <a:ext uri="{FF2B5EF4-FFF2-40B4-BE49-F238E27FC236}">
                <a16:creationId xmlns:a16="http://schemas.microsoft.com/office/drawing/2014/main" id="{1CA7DE90-FFE9-1EEA-37E8-E3D826FEA3B4}"/>
              </a:ext>
            </a:extLst>
          </p:cNvPr>
          <p:cNvSpPr>
            <a:spLocks/>
          </p:cNvSpPr>
          <p:nvPr/>
        </p:nvSpPr>
        <p:spPr>
          <a:xfrm>
            <a:off x="2111807" y="6254846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36" name="Grafik 135" descr="Lesezeichen Silhouette" hidden="1">
            <a:extLst>
              <a:ext uri="{FF2B5EF4-FFF2-40B4-BE49-F238E27FC236}">
                <a16:creationId xmlns:a16="http://schemas.microsoft.com/office/drawing/2014/main" id="{1CF9F354-401E-BDCE-E593-F6FF1A396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1216" y="5314283"/>
            <a:ext cx="293128" cy="293128"/>
          </a:xfrm>
          <a:prstGeom prst="rect">
            <a:avLst/>
          </a:prstGeom>
        </p:spPr>
      </p:pic>
      <p:sp>
        <p:nvSpPr>
          <p:cNvPr id="138" name="Rechteck: abgerundete Ecken 137" hidden="1">
            <a:extLst>
              <a:ext uri="{FF2B5EF4-FFF2-40B4-BE49-F238E27FC236}">
                <a16:creationId xmlns:a16="http://schemas.microsoft.com/office/drawing/2014/main" id="{BE1CEB90-2964-ED37-FDAA-181B46641199}"/>
              </a:ext>
            </a:extLst>
          </p:cNvPr>
          <p:cNvSpPr>
            <a:spLocks/>
          </p:cNvSpPr>
          <p:nvPr/>
        </p:nvSpPr>
        <p:spPr>
          <a:xfrm>
            <a:off x="4161310" y="5230102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9" name="Picture 8" descr="Konzert, Konfetti, Feier, Veranstaltung" hidden="1">
            <a:extLst>
              <a:ext uri="{FF2B5EF4-FFF2-40B4-BE49-F238E27FC236}">
                <a16:creationId xmlns:a16="http://schemas.microsoft.com/office/drawing/2014/main" id="{3354BBB7-D469-7760-CF92-284E9ACA6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5314285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0" name="Textfeld 139" hidden="1">
            <a:extLst>
              <a:ext uri="{FF2B5EF4-FFF2-40B4-BE49-F238E27FC236}">
                <a16:creationId xmlns:a16="http://schemas.microsoft.com/office/drawing/2014/main" id="{0C406375-7C98-2177-DFEF-23819A0B1AAA}"/>
              </a:ext>
            </a:extLst>
          </p:cNvPr>
          <p:cNvSpPr txBox="1">
            <a:spLocks/>
          </p:cNvSpPr>
          <p:nvPr/>
        </p:nvSpPr>
        <p:spPr>
          <a:xfrm>
            <a:off x="5925624" y="5296651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1" name="Textfeld 140" hidden="1">
            <a:extLst>
              <a:ext uri="{FF2B5EF4-FFF2-40B4-BE49-F238E27FC236}">
                <a16:creationId xmlns:a16="http://schemas.microsoft.com/office/drawing/2014/main" id="{FC732C71-39F6-986A-728C-316B39E9FE38}"/>
              </a:ext>
            </a:extLst>
          </p:cNvPr>
          <p:cNvSpPr txBox="1">
            <a:spLocks/>
          </p:cNvSpPr>
          <p:nvPr/>
        </p:nvSpPr>
        <p:spPr>
          <a:xfrm>
            <a:off x="5946108" y="5604428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2" name="Rechteck: abgerundete Ecken 141" hidden="1">
            <a:extLst>
              <a:ext uri="{FF2B5EF4-FFF2-40B4-BE49-F238E27FC236}">
                <a16:creationId xmlns:a16="http://schemas.microsoft.com/office/drawing/2014/main" id="{DAE85281-7262-092F-B984-D06089B34D81}"/>
              </a:ext>
            </a:extLst>
          </p:cNvPr>
          <p:cNvSpPr>
            <a:spLocks/>
          </p:cNvSpPr>
          <p:nvPr/>
        </p:nvSpPr>
        <p:spPr>
          <a:xfrm>
            <a:off x="6024399" y="6254848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43" name="Grafik 142" descr="Lesezeichen Silhouette" hidden="1">
            <a:extLst>
              <a:ext uri="{FF2B5EF4-FFF2-40B4-BE49-F238E27FC236}">
                <a16:creationId xmlns:a16="http://schemas.microsoft.com/office/drawing/2014/main" id="{4188C416-9387-B3F9-E4B0-45A97D9CE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808" y="5314285"/>
            <a:ext cx="293128" cy="293128"/>
          </a:xfrm>
          <a:prstGeom prst="rect">
            <a:avLst/>
          </a:prstGeom>
        </p:spPr>
      </p:pic>
      <p:sp>
        <p:nvSpPr>
          <p:cNvPr id="145" name="Rechteck: abgerundete Ecken 144" hidden="1">
            <a:extLst>
              <a:ext uri="{FF2B5EF4-FFF2-40B4-BE49-F238E27FC236}">
                <a16:creationId xmlns:a16="http://schemas.microsoft.com/office/drawing/2014/main" id="{E466BECA-7298-583E-A9FF-1927D68C918B}"/>
              </a:ext>
            </a:extLst>
          </p:cNvPr>
          <p:cNvSpPr>
            <a:spLocks/>
          </p:cNvSpPr>
          <p:nvPr/>
        </p:nvSpPr>
        <p:spPr>
          <a:xfrm>
            <a:off x="8073902" y="5230098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Picture 8" descr="Konzert, Konfetti, Feier, Veranstaltung" hidden="1">
            <a:extLst>
              <a:ext uri="{FF2B5EF4-FFF2-40B4-BE49-F238E27FC236}">
                <a16:creationId xmlns:a16="http://schemas.microsoft.com/office/drawing/2014/main" id="{B20714E4-A35F-112A-E56B-59704412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5314281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7" name="Textfeld 146" hidden="1">
            <a:extLst>
              <a:ext uri="{FF2B5EF4-FFF2-40B4-BE49-F238E27FC236}">
                <a16:creationId xmlns:a16="http://schemas.microsoft.com/office/drawing/2014/main" id="{B4747F2F-08CE-173B-6ED6-2989DB67CA6C}"/>
              </a:ext>
            </a:extLst>
          </p:cNvPr>
          <p:cNvSpPr txBox="1">
            <a:spLocks/>
          </p:cNvSpPr>
          <p:nvPr/>
        </p:nvSpPr>
        <p:spPr>
          <a:xfrm>
            <a:off x="9838216" y="5296647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8" name="Textfeld 147" hidden="1">
            <a:extLst>
              <a:ext uri="{FF2B5EF4-FFF2-40B4-BE49-F238E27FC236}">
                <a16:creationId xmlns:a16="http://schemas.microsoft.com/office/drawing/2014/main" id="{27BD41B1-F2EB-99E2-E51E-D9EEDA936B30}"/>
              </a:ext>
            </a:extLst>
          </p:cNvPr>
          <p:cNvSpPr txBox="1">
            <a:spLocks/>
          </p:cNvSpPr>
          <p:nvPr/>
        </p:nvSpPr>
        <p:spPr>
          <a:xfrm>
            <a:off x="9858700" y="5604424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9" name="Rechteck: abgerundete Ecken 148" hidden="1">
            <a:extLst>
              <a:ext uri="{FF2B5EF4-FFF2-40B4-BE49-F238E27FC236}">
                <a16:creationId xmlns:a16="http://schemas.microsoft.com/office/drawing/2014/main" id="{72B9077F-CA8F-DAC5-9EC2-AC2BD90E6656}"/>
              </a:ext>
            </a:extLst>
          </p:cNvPr>
          <p:cNvSpPr>
            <a:spLocks/>
          </p:cNvSpPr>
          <p:nvPr/>
        </p:nvSpPr>
        <p:spPr>
          <a:xfrm>
            <a:off x="9936991" y="6254844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50" name="Grafik 149" descr="Lesezeichen Silhouette" hidden="1">
            <a:extLst>
              <a:ext uri="{FF2B5EF4-FFF2-40B4-BE49-F238E27FC236}">
                <a16:creationId xmlns:a16="http://schemas.microsoft.com/office/drawing/2014/main" id="{97F5BEC0-F767-1B12-9502-CC5F597CF7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6400" y="5314281"/>
            <a:ext cx="293128" cy="2931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DC2957-2A68-CF0E-835F-351E9EF5F84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/>
          <a:stretch/>
        </p:blipFill>
        <p:spPr>
          <a:xfrm>
            <a:off x="4051413" y="2640597"/>
            <a:ext cx="5317207" cy="643771"/>
          </a:xfrm>
          <a:prstGeom prst="rect">
            <a:avLst/>
          </a:prstGeom>
        </p:spPr>
      </p:pic>
      <p:pic>
        <p:nvPicPr>
          <p:cNvPr id="17" name="Grafik 16" descr="Lupe Silhouette">
            <a:extLst>
              <a:ext uri="{FF2B5EF4-FFF2-40B4-BE49-F238E27FC236}">
                <a16:creationId xmlns:a16="http://schemas.microsoft.com/office/drawing/2014/main" id="{36173BD6-7CF1-0DBD-B873-15ED19B0B6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05356" y="2858290"/>
            <a:ext cx="208384" cy="2083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0836348-3C4B-92D7-1C23-096D02E44973}"/>
              </a:ext>
            </a:extLst>
          </p:cNvPr>
          <p:cNvGrpSpPr/>
          <p:nvPr/>
        </p:nvGrpSpPr>
        <p:grpSpPr>
          <a:xfrm>
            <a:off x="4746889" y="1303307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1DE7AFB-2A33-E074-1234-5A8D28904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DB41DC9-442C-58C0-A16D-C5300ED99ED8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3AA4F4D-1DF4-3013-0399-F4559AF852DD}"/>
              </a:ext>
            </a:extLst>
          </p:cNvPr>
          <p:cNvGrpSpPr/>
          <p:nvPr/>
        </p:nvGrpSpPr>
        <p:grpSpPr>
          <a:xfrm>
            <a:off x="2823377" y="2633166"/>
            <a:ext cx="1452916" cy="638230"/>
            <a:chOff x="2823377" y="2633166"/>
            <a:chExt cx="1452916" cy="63823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7E4FDE7-6B94-BBDC-EB19-2B22A2A46788}"/>
                </a:ext>
              </a:extLst>
            </p:cNvPr>
            <p:cNvGrpSpPr/>
            <p:nvPr/>
          </p:nvGrpSpPr>
          <p:grpSpPr>
            <a:xfrm>
              <a:off x="2823377" y="2633166"/>
              <a:ext cx="1241400" cy="638230"/>
              <a:chOff x="2823377" y="2633166"/>
              <a:chExt cx="1241400" cy="63823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51D09D86-A7C9-9EC3-BFB0-5E1AF3F299AB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400" cy="638230"/>
                <a:chOff x="584215" y="2608567"/>
                <a:chExt cx="1231348" cy="693152"/>
              </a:xfrm>
            </p:grpSpPr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C5EB06-78BE-42F2-FB52-90F7D2FD4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E76C2184-5DCF-A288-4E93-DB3958A4F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10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5EBB0FA9-D453-D5C3-4FD5-45EECD43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82649"/>
              <a:stretch/>
            </p:blipFill>
            <p:spPr>
              <a:xfrm>
                <a:off x="3230687" y="2823889"/>
                <a:ext cx="200351" cy="254025"/>
              </a:xfrm>
              <a:prstGeom prst="rect">
                <a:avLst/>
              </a:prstGeom>
            </p:spPr>
          </p:pic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96A4E80-9941-C26D-FFFF-10CAB8557166}"/>
                </a:ext>
              </a:extLst>
            </p:cNvPr>
            <p:cNvSpPr txBox="1"/>
            <p:nvPr/>
          </p:nvSpPr>
          <p:spPr>
            <a:xfrm>
              <a:off x="3324570" y="2838765"/>
              <a:ext cx="951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Location</a:t>
              </a:r>
            </a:p>
          </p:txBody>
        </p:sp>
      </p:grpSp>
      <p:pic>
        <p:nvPicPr>
          <p:cNvPr id="11" name="Grafik 10" descr="Filter Silhouette">
            <a:extLst>
              <a:ext uri="{FF2B5EF4-FFF2-40B4-BE49-F238E27FC236}">
                <a16:creationId xmlns:a16="http://schemas.microsoft.com/office/drawing/2014/main" id="{18368368-5F1D-8F26-D1C1-D8B559DE96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0759" y="2827957"/>
            <a:ext cx="267686" cy="267686"/>
          </a:xfrm>
          <a:prstGeom prst="rect">
            <a:avLst/>
          </a:prstGeom>
        </p:spPr>
      </p:pic>
      <p:sp>
        <p:nvSpPr>
          <p:cNvPr id="2370" name="Textfeld 2369">
            <a:extLst>
              <a:ext uri="{FF2B5EF4-FFF2-40B4-BE49-F238E27FC236}">
                <a16:creationId xmlns:a16="http://schemas.microsoft.com/office/drawing/2014/main" id="{F7CFDC37-5002-851D-9865-FB05C6C14C33}"/>
              </a:ext>
            </a:extLst>
          </p:cNvPr>
          <p:cNvSpPr txBox="1"/>
          <p:nvPr/>
        </p:nvSpPr>
        <p:spPr>
          <a:xfrm>
            <a:off x="4475382" y="2831708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err="1">
                <a:solidFill>
                  <a:schemeClr val="bg2">
                    <a:lumMod val="90000"/>
                  </a:schemeClr>
                </a:solidFill>
              </a:rPr>
              <a:t>Locationname</a:t>
            </a:r>
            <a:endParaRPr lang="de-DE" sz="100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Grafik 2" descr="Lesezeichen mit einfarbiger Füllung" hidden="1">
            <a:extLst>
              <a:ext uri="{FF2B5EF4-FFF2-40B4-BE49-F238E27FC236}">
                <a16:creationId xmlns:a16="http://schemas.microsoft.com/office/drawing/2014/main" id="{A08C387B-1DEF-0367-4CCD-A9B623F408D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45907" y="3772093"/>
            <a:ext cx="293127" cy="29312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2DF1C19-68C9-4EF5-BD86-E180693C2E13}"/>
              </a:ext>
            </a:extLst>
          </p:cNvPr>
          <p:cNvSpPr/>
          <p:nvPr/>
        </p:nvSpPr>
        <p:spPr>
          <a:xfrm>
            <a:off x="11851080" y="3686508"/>
            <a:ext cx="158076" cy="291225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692C60-37CC-EA69-CBC3-EF93B3A483CE}"/>
              </a:ext>
            </a:extLst>
          </p:cNvPr>
          <p:cNvSpPr/>
          <p:nvPr/>
        </p:nvSpPr>
        <p:spPr>
          <a:xfrm>
            <a:off x="11888207" y="387660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oben Silhouette">
            <a:extLst>
              <a:ext uri="{FF2B5EF4-FFF2-40B4-BE49-F238E27FC236}">
                <a16:creationId xmlns:a16="http://schemas.microsoft.com/office/drawing/2014/main" id="{10D8BC05-C188-55E6-DAD9-C2A8E5B54B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862099" y="3685991"/>
            <a:ext cx="150689" cy="150689"/>
          </a:xfrm>
          <a:prstGeom prst="rect">
            <a:avLst/>
          </a:prstGeom>
        </p:spPr>
      </p:pic>
      <p:pic>
        <p:nvPicPr>
          <p:cNvPr id="12" name="Grafik 11" descr="Caretzeichen nach oben Silhouette">
            <a:extLst>
              <a:ext uri="{FF2B5EF4-FFF2-40B4-BE49-F238E27FC236}">
                <a16:creationId xmlns:a16="http://schemas.microsoft.com/office/drawing/2014/main" id="{2AF96AAF-36EF-F7E1-B9CF-1C60543E43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800000">
            <a:off x="11858467" y="6442804"/>
            <a:ext cx="150689" cy="150689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BEA3BC-E897-E440-AFBB-1E01357B1476}"/>
              </a:ext>
            </a:extLst>
          </p:cNvPr>
          <p:cNvSpPr/>
          <p:nvPr/>
        </p:nvSpPr>
        <p:spPr>
          <a:xfrm>
            <a:off x="2924119" y="2764928"/>
            <a:ext cx="1079637" cy="27214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045FF4-52D1-3892-F4D9-58BBD4D48984}"/>
              </a:ext>
            </a:extLst>
          </p:cNvPr>
          <p:cNvCxnSpPr/>
          <p:nvPr/>
        </p:nvCxnSpPr>
        <p:spPr>
          <a:xfrm>
            <a:off x="3163749" y="3541641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D03198F-4DB9-1C5F-9465-05A80E575808}"/>
              </a:ext>
            </a:extLst>
          </p:cNvPr>
          <p:cNvCxnSpPr/>
          <p:nvPr/>
        </p:nvCxnSpPr>
        <p:spPr>
          <a:xfrm>
            <a:off x="3178025" y="3808100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7E98A6C-4D40-BF89-77BC-B7E7EB9B48B2}"/>
              </a:ext>
            </a:extLst>
          </p:cNvPr>
          <p:cNvSpPr txBox="1"/>
          <p:nvPr/>
        </p:nvSpPr>
        <p:spPr>
          <a:xfrm>
            <a:off x="3244261" y="2827790"/>
            <a:ext cx="759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sp>
        <p:nvSpPr>
          <p:cNvPr id="31" name="Textfeld 30">
            <a:hlinkClick r:id="rId30" action="ppaction://hlinksldjump"/>
            <a:extLst>
              <a:ext uri="{FF2B5EF4-FFF2-40B4-BE49-F238E27FC236}">
                <a16:creationId xmlns:a16="http://schemas.microsoft.com/office/drawing/2014/main" id="{8557844F-C3E0-4D76-13A9-1F0B09F47F55}"/>
              </a:ext>
            </a:extLst>
          </p:cNvPr>
          <p:cNvSpPr txBox="1"/>
          <p:nvPr/>
        </p:nvSpPr>
        <p:spPr>
          <a:xfrm>
            <a:off x="3141581" y="331298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2" name="Textfeld 31">
            <a:hlinkClick r:id="rId31" action="ppaction://hlinksldjump"/>
            <a:extLst>
              <a:ext uri="{FF2B5EF4-FFF2-40B4-BE49-F238E27FC236}">
                <a16:creationId xmlns:a16="http://schemas.microsoft.com/office/drawing/2014/main" id="{13280C57-EF3F-9556-AD85-DAA12595BA26}"/>
              </a:ext>
            </a:extLst>
          </p:cNvPr>
          <p:cNvSpPr txBox="1"/>
          <p:nvPr/>
        </p:nvSpPr>
        <p:spPr>
          <a:xfrm>
            <a:off x="3142794" y="3561879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4" name="Textfeld 33">
            <a:hlinkClick r:id="rId32" action="ppaction://hlinksldjump"/>
            <a:extLst>
              <a:ext uri="{FF2B5EF4-FFF2-40B4-BE49-F238E27FC236}">
                <a16:creationId xmlns:a16="http://schemas.microsoft.com/office/drawing/2014/main" id="{A1DFCE89-3AA2-EB5A-726B-53DCEA281E56}"/>
              </a:ext>
            </a:extLst>
          </p:cNvPr>
          <p:cNvSpPr txBox="1"/>
          <p:nvPr/>
        </p:nvSpPr>
        <p:spPr>
          <a:xfrm>
            <a:off x="3136806" y="381069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3DDE0F-9A57-8186-F27F-EE98D9DFD860}"/>
              </a:ext>
            </a:extLst>
          </p:cNvPr>
          <p:cNvCxnSpPr/>
          <p:nvPr/>
        </p:nvCxnSpPr>
        <p:spPr>
          <a:xfrm>
            <a:off x="3178025" y="4332522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hlinkClick r:id="rId33" action="ppaction://hlinksldjump"/>
            <a:extLst>
              <a:ext uri="{FF2B5EF4-FFF2-40B4-BE49-F238E27FC236}">
                <a16:creationId xmlns:a16="http://schemas.microsoft.com/office/drawing/2014/main" id="{BC2BA29A-181A-87B1-80D4-73A2C56446C8}"/>
              </a:ext>
            </a:extLst>
          </p:cNvPr>
          <p:cNvSpPr txBox="1"/>
          <p:nvPr/>
        </p:nvSpPr>
        <p:spPr>
          <a:xfrm>
            <a:off x="3032165" y="4345078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05B45D8-D0DA-952D-C80A-2F3A2F75ABC8}"/>
              </a:ext>
            </a:extLst>
          </p:cNvPr>
          <p:cNvCxnSpPr/>
          <p:nvPr/>
        </p:nvCxnSpPr>
        <p:spPr>
          <a:xfrm>
            <a:off x="3189689" y="4592415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hlinkClick r:id="rId34" action="ppaction://hlinksldjump"/>
            <a:extLst>
              <a:ext uri="{FF2B5EF4-FFF2-40B4-BE49-F238E27FC236}">
                <a16:creationId xmlns:a16="http://schemas.microsoft.com/office/drawing/2014/main" id="{8317974C-7308-1AE7-3E2B-F012C8C7BC9B}"/>
              </a:ext>
            </a:extLst>
          </p:cNvPr>
          <p:cNvSpPr txBox="1"/>
          <p:nvPr/>
        </p:nvSpPr>
        <p:spPr>
          <a:xfrm>
            <a:off x="3037110" y="4606063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AF1764-321D-0313-78EC-17B6B547DC18}"/>
              </a:ext>
            </a:extLst>
          </p:cNvPr>
          <p:cNvCxnSpPr/>
          <p:nvPr/>
        </p:nvCxnSpPr>
        <p:spPr>
          <a:xfrm>
            <a:off x="3178025" y="486503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hlinkClick r:id="rId3" action="ppaction://hlinksldjump"/>
            <a:extLst>
              <a:ext uri="{FF2B5EF4-FFF2-40B4-BE49-F238E27FC236}">
                <a16:creationId xmlns:a16="http://schemas.microsoft.com/office/drawing/2014/main" id="{BB66B2BD-7F61-5726-F0CC-F9EDC7E45838}"/>
              </a:ext>
            </a:extLst>
          </p:cNvPr>
          <p:cNvSpPr txBox="1"/>
          <p:nvPr/>
        </p:nvSpPr>
        <p:spPr>
          <a:xfrm>
            <a:off x="2989794" y="4865902"/>
            <a:ext cx="1047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Freunde</a:t>
            </a:r>
          </a:p>
        </p:txBody>
      </p:sp>
      <p:sp>
        <p:nvSpPr>
          <p:cNvPr id="26" name="Textfeld 25">
            <a:hlinkClick r:id="rId18" action="ppaction://hlinksldjump"/>
            <a:extLst>
              <a:ext uri="{FF2B5EF4-FFF2-40B4-BE49-F238E27FC236}">
                <a16:creationId xmlns:a16="http://schemas.microsoft.com/office/drawing/2014/main" id="{DFEFC069-C2BB-29C2-3F69-3B9381A749B2}"/>
              </a:ext>
            </a:extLst>
          </p:cNvPr>
          <p:cNvSpPr txBox="1"/>
          <p:nvPr/>
        </p:nvSpPr>
        <p:spPr>
          <a:xfrm>
            <a:off x="2924532" y="5132813"/>
            <a:ext cx="115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35CBEC-68D6-66B3-BCED-CB8D35FAC7A8}"/>
              </a:ext>
            </a:extLst>
          </p:cNvPr>
          <p:cNvCxnSpPr/>
          <p:nvPr/>
        </p:nvCxnSpPr>
        <p:spPr>
          <a:xfrm>
            <a:off x="3178025" y="511212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hlinkClick r:id="rId35" action="ppaction://hlinksldjump"/>
            <a:extLst>
              <a:ext uri="{FF2B5EF4-FFF2-40B4-BE49-F238E27FC236}">
                <a16:creationId xmlns:a16="http://schemas.microsoft.com/office/drawing/2014/main" id="{D4CAEF13-5F29-22D5-DB70-DBEA6AEEE4E9}"/>
              </a:ext>
            </a:extLst>
          </p:cNvPr>
          <p:cNvSpPr txBox="1"/>
          <p:nvPr/>
        </p:nvSpPr>
        <p:spPr>
          <a:xfrm>
            <a:off x="3117006" y="4078957"/>
            <a:ext cx="744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F5E62FE-C0F6-C508-7167-8EC67D1E2CF2}"/>
              </a:ext>
            </a:extLst>
          </p:cNvPr>
          <p:cNvCxnSpPr/>
          <p:nvPr/>
        </p:nvCxnSpPr>
        <p:spPr>
          <a:xfrm>
            <a:off x="3178025" y="4056916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9D9CBF0-C453-2166-1FCB-606661C18F3F}"/>
              </a:ext>
            </a:extLst>
          </p:cNvPr>
          <p:cNvCxnSpPr/>
          <p:nvPr/>
        </p:nvCxnSpPr>
        <p:spPr>
          <a:xfrm>
            <a:off x="3177905" y="331224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F1059FBD-77C1-4AE5-47FE-F1BBC5DB90ED}"/>
              </a:ext>
            </a:extLst>
          </p:cNvPr>
          <p:cNvSpPr txBox="1"/>
          <p:nvPr/>
        </p:nvSpPr>
        <p:spPr>
          <a:xfrm>
            <a:off x="3136806" y="3069054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pic>
        <p:nvPicPr>
          <p:cNvPr id="29" name="Grafik 28" descr="Schließen Silhouette">
            <a:extLst>
              <a:ext uri="{FF2B5EF4-FFF2-40B4-BE49-F238E27FC236}">
                <a16:creationId xmlns:a16="http://schemas.microsoft.com/office/drawing/2014/main" id="{3FB5AE16-F700-DB80-174D-4AC4ED39F97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68179" y="2886461"/>
            <a:ext cx="166001" cy="16600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B8FDC27-F7BC-5FE8-426B-F63AAD1D1EBC}"/>
              </a:ext>
            </a:extLst>
          </p:cNvPr>
          <p:cNvSpPr/>
          <p:nvPr/>
        </p:nvSpPr>
        <p:spPr>
          <a:xfrm>
            <a:off x="4159530" y="3247793"/>
            <a:ext cx="4833511" cy="3541478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500F02FF-3E00-1B64-D450-1EF3210D3B21}"/>
              </a:ext>
            </a:extLst>
          </p:cNvPr>
          <p:cNvCxnSpPr>
            <a:cxnSpLocks/>
          </p:cNvCxnSpPr>
          <p:nvPr/>
        </p:nvCxnSpPr>
        <p:spPr>
          <a:xfrm>
            <a:off x="4597507" y="5688878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7105B612-2AB1-CC7F-2632-6175BFFC891E}"/>
              </a:ext>
            </a:extLst>
          </p:cNvPr>
          <p:cNvCxnSpPr>
            <a:cxnSpLocks/>
          </p:cNvCxnSpPr>
          <p:nvPr/>
        </p:nvCxnSpPr>
        <p:spPr>
          <a:xfrm>
            <a:off x="4597507" y="5368086"/>
            <a:ext cx="3997815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2F845A98-C1D4-74D8-AB64-FB60BC6873BE}"/>
              </a:ext>
            </a:extLst>
          </p:cNvPr>
          <p:cNvCxnSpPr>
            <a:cxnSpLocks/>
          </p:cNvCxnSpPr>
          <p:nvPr/>
        </p:nvCxnSpPr>
        <p:spPr>
          <a:xfrm flipV="1">
            <a:off x="4597507" y="5019004"/>
            <a:ext cx="3969728" cy="7465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CE08BA16-2F63-144C-4254-F4B05DA8B3B2}"/>
              </a:ext>
            </a:extLst>
          </p:cNvPr>
          <p:cNvCxnSpPr>
            <a:cxnSpLocks/>
          </p:cNvCxnSpPr>
          <p:nvPr/>
        </p:nvCxnSpPr>
        <p:spPr>
          <a:xfrm>
            <a:off x="4597507" y="4704688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50C98068-873C-84ED-20E9-3C65BD1D1D0B}"/>
              </a:ext>
            </a:extLst>
          </p:cNvPr>
          <p:cNvCxnSpPr>
            <a:cxnSpLocks/>
          </p:cNvCxnSpPr>
          <p:nvPr/>
        </p:nvCxnSpPr>
        <p:spPr>
          <a:xfrm>
            <a:off x="4597507" y="4351063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B39D7849-9E3A-DE82-1851-18729B87C494}"/>
              </a:ext>
            </a:extLst>
          </p:cNvPr>
          <p:cNvCxnSpPr>
            <a:cxnSpLocks/>
          </p:cNvCxnSpPr>
          <p:nvPr/>
        </p:nvCxnSpPr>
        <p:spPr>
          <a:xfrm>
            <a:off x="4597507" y="4039974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2B043692-A22C-B4FE-100F-29EFDA9E723C}"/>
              </a:ext>
            </a:extLst>
          </p:cNvPr>
          <p:cNvCxnSpPr>
            <a:cxnSpLocks/>
          </p:cNvCxnSpPr>
          <p:nvPr/>
        </p:nvCxnSpPr>
        <p:spPr>
          <a:xfrm>
            <a:off x="4597507" y="3686507"/>
            <a:ext cx="3997815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Gerader Verbinder 2212">
            <a:extLst>
              <a:ext uri="{FF2B5EF4-FFF2-40B4-BE49-F238E27FC236}">
                <a16:creationId xmlns:a16="http://schemas.microsoft.com/office/drawing/2014/main" id="{CB8978CC-3522-E8BB-0B08-9C2CA3B44F87}"/>
              </a:ext>
            </a:extLst>
          </p:cNvPr>
          <p:cNvCxnSpPr>
            <a:cxnSpLocks/>
          </p:cNvCxnSpPr>
          <p:nvPr/>
        </p:nvCxnSpPr>
        <p:spPr>
          <a:xfrm>
            <a:off x="5589585" y="4159198"/>
            <a:ext cx="2876993" cy="0"/>
          </a:xfrm>
          <a:prstGeom prst="line">
            <a:avLst/>
          </a:prstGeom>
          <a:ln>
            <a:solidFill>
              <a:srgbClr val="00D9B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4" name="Ellipse 2213">
            <a:extLst>
              <a:ext uri="{FF2B5EF4-FFF2-40B4-BE49-F238E27FC236}">
                <a16:creationId xmlns:a16="http://schemas.microsoft.com/office/drawing/2014/main" id="{F8AF5C9B-2A36-6D83-6038-38B33C217775}"/>
              </a:ext>
            </a:extLst>
          </p:cNvPr>
          <p:cNvSpPr/>
          <p:nvPr/>
        </p:nvSpPr>
        <p:spPr>
          <a:xfrm>
            <a:off x="5981306" y="4098800"/>
            <a:ext cx="110246" cy="127367"/>
          </a:xfrm>
          <a:prstGeom prst="ellipse">
            <a:avLst/>
          </a:prstGeom>
          <a:solidFill>
            <a:srgbClr val="F7F7F7"/>
          </a:solidFill>
          <a:ln>
            <a:solidFill>
              <a:srgbClr val="00D9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5" name="Textfeld 2214">
            <a:extLst>
              <a:ext uri="{FF2B5EF4-FFF2-40B4-BE49-F238E27FC236}">
                <a16:creationId xmlns:a16="http://schemas.microsoft.com/office/drawing/2014/main" id="{B47586CC-99D8-4FD3-A3DF-BBAD620E9947}"/>
              </a:ext>
            </a:extLst>
          </p:cNvPr>
          <p:cNvSpPr txBox="1"/>
          <p:nvPr/>
        </p:nvSpPr>
        <p:spPr>
          <a:xfrm>
            <a:off x="5486188" y="4169321"/>
            <a:ext cx="4206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0km</a:t>
            </a:r>
          </a:p>
        </p:txBody>
      </p:sp>
      <p:sp>
        <p:nvSpPr>
          <p:cNvPr id="2216" name="Textfeld 2215">
            <a:extLst>
              <a:ext uri="{FF2B5EF4-FFF2-40B4-BE49-F238E27FC236}">
                <a16:creationId xmlns:a16="http://schemas.microsoft.com/office/drawing/2014/main" id="{D1C87CCE-6A97-1813-4CC1-0AE783179010}"/>
              </a:ext>
            </a:extLst>
          </p:cNvPr>
          <p:cNvSpPr txBox="1"/>
          <p:nvPr/>
        </p:nvSpPr>
        <p:spPr>
          <a:xfrm>
            <a:off x="7991524" y="4176642"/>
            <a:ext cx="5709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100km+</a:t>
            </a:r>
          </a:p>
        </p:txBody>
      </p:sp>
      <p:cxnSp>
        <p:nvCxnSpPr>
          <p:cNvPr id="2217" name="Gerader Verbinder 2216">
            <a:extLst>
              <a:ext uri="{FF2B5EF4-FFF2-40B4-BE49-F238E27FC236}">
                <a16:creationId xmlns:a16="http://schemas.microsoft.com/office/drawing/2014/main" id="{E7558078-89EF-622E-375F-ACB61B8EF455}"/>
              </a:ext>
            </a:extLst>
          </p:cNvPr>
          <p:cNvCxnSpPr>
            <a:cxnSpLocks/>
          </p:cNvCxnSpPr>
          <p:nvPr/>
        </p:nvCxnSpPr>
        <p:spPr>
          <a:xfrm>
            <a:off x="5932593" y="410628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Gerader Verbinder 2217">
            <a:extLst>
              <a:ext uri="{FF2B5EF4-FFF2-40B4-BE49-F238E27FC236}">
                <a16:creationId xmlns:a16="http://schemas.microsoft.com/office/drawing/2014/main" id="{8C7724F7-67A6-DBD3-0A3D-92362E0A997B}"/>
              </a:ext>
            </a:extLst>
          </p:cNvPr>
          <p:cNvCxnSpPr>
            <a:cxnSpLocks/>
          </p:cNvCxnSpPr>
          <p:nvPr/>
        </p:nvCxnSpPr>
        <p:spPr>
          <a:xfrm>
            <a:off x="6305483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Gerader Verbinder 2218">
            <a:extLst>
              <a:ext uri="{FF2B5EF4-FFF2-40B4-BE49-F238E27FC236}">
                <a16:creationId xmlns:a16="http://schemas.microsoft.com/office/drawing/2014/main" id="{0393D8CA-F711-D270-D093-402BC182B280}"/>
              </a:ext>
            </a:extLst>
          </p:cNvPr>
          <p:cNvCxnSpPr>
            <a:cxnSpLocks/>
          </p:cNvCxnSpPr>
          <p:nvPr/>
        </p:nvCxnSpPr>
        <p:spPr>
          <a:xfrm>
            <a:off x="6668643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Gerader Verbinder 2219">
            <a:extLst>
              <a:ext uri="{FF2B5EF4-FFF2-40B4-BE49-F238E27FC236}">
                <a16:creationId xmlns:a16="http://schemas.microsoft.com/office/drawing/2014/main" id="{F20C0552-837D-7CC4-5080-1A21FEDD8EAC}"/>
              </a:ext>
            </a:extLst>
          </p:cNvPr>
          <p:cNvCxnSpPr>
            <a:cxnSpLocks/>
          </p:cNvCxnSpPr>
          <p:nvPr/>
        </p:nvCxnSpPr>
        <p:spPr>
          <a:xfrm>
            <a:off x="8205615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Gerader Verbinder 2220">
            <a:extLst>
              <a:ext uri="{FF2B5EF4-FFF2-40B4-BE49-F238E27FC236}">
                <a16:creationId xmlns:a16="http://schemas.microsoft.com/office/drawing/2014/main" id="{ED5EBE70-ECDA-C4F5-1543-6AFC76D6EA1A}"/>
              </a:ext>
            </a:extLst>
          </p:cNvPr>
          <p:cNvCxnSpPr>
            <a:cxnSpLocks/>
          </p:cNvCxnSpPr>
          <p:nvPr/>
        </p:nvCxnSpPr>
        <p:spPr>
          <a:xfrm>
            <a:off x="7005877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Gerader Verbinder 2221">
            <a:extLst>
              <a:ext uri="{FF2B5EF4-FFF2-40B4-BE49-F238E27FC236}">
                <a16:creationId xmlns:a16="http://schemas.microsoft.com/office/drawing/2014/main" id="{28FAE030-18E3-B407-0FE2-DA87267D74C4}"/>
              </a:ext>
            </a:extLst>
          </p:cNvPr>
          <p:cNvCxnSpPr>
            <a:cxnSpLocks/>
          </p:cNvCxnSpPr>
          <p:nvPr/>
        </p:nvCxnSpPr>
        <p:spPr>
          <a:xfrm>
            <a:off x="7310673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Gerader Verbinder 2222">
            <a:extLst>
              <a:ext uri="{FF2B5EF4-FFF2-40B4-BE49-F238E27FC236}">
                <a16:creationId xmlns:a16="http://schemas.microsoft.com/office/drawing/2014/main" id="{D72A963A-BE2E-57A5-A08A-1B9B92B25210}"/>
              </a:ext>
            </a:extLst>
          </p:cNvPr>
          <p:cNvCxnSpPr>
            <a:cxnSpLocks/>
          </p:cNvCxnSpPr>
          <p:nvPr/>
        </p:nvCxnSpPr>
        <p:spPr>
          <a:xfrm>
            <a:off x="7615475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Gerader Verbinder 2223">
            <a:extLst>
              <a:ext uri="{FF2B5EF4-FFF2-40B4-BE49-F238E27FC236}">
                <a16:creationId xmlns:a16="http://schemas.microsoft.com/office/drawing/2014/main" id="{F916AC9C-C90C-72F4-696B-B0DACDF42DE3}"/>
              </a:ext>
            </a:extLst>
          </p:cNvPr>
          <p:cNvCxnSpPr>
            <a:cxnSpLocks/>
          </p:cNvCxnSpPr>
          <p:nvPr/>
        </p:nvCxnSpPr>
        <p:spPr>
          <a:xfrm>
            <a:off x="7913788" y="4103047"/>
            <a:ext cx="0" cy="10582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5" name="Textfeld 2224">
            <a:extLst>
              <a:ext uri="{FF2B5EF4-FFF2-40B4-BE49-F238E27FC236}">
                <a16:creationId xmlns:a16="http://schemas.microsoft.com/office/drawing/2014/main" id="{1CFF1CCB-D863-0551-2EFA-B4951630CF98}"/>
              </a:ext>
            </a:extLst>
          </p:cNvPr>
          <p:cNvSpPr txBox="1"/>
          <p:nvPr/>
        </p:nvSpPr>
        <p:spPr>
          <a:xfrm>
            <a:off x="5776575" y="4179074"/>
            <a:ext cx="380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5km</a:t>
            </a:r>
          </a:p>
        </p:txBody>
      </p:sp>
      <p:sp>
        <p:nvSpPr>
          <p:cNvPr id="2226" name="Textfeld 2225">
            <a:extLst>
              <a:ext uri="{FF2B5EF4-FFF2-40B4-BE49-F238E27FC236}">
                <a16:creationId xmlns:a16="http://schemas.microsoft.com/office/drawing/2014/main" id="{C195F124-E6DC-20E6-648F-ECDFAB7893DB}"/>
              </a:ext>
            </a:extLst>
          </p:cNvPr>
          <p:cNvSpPr txBox="1"/>
          <p:nvPr/>
        </p:nvSpPr>
        <p:spPr>
          <a:xfrm>
            <a:off x="6119296" y="4176938"/>
            <a:ext cx="473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10km</a:t>
            </a:r>
          </a:p>
        </p:txBody>
      </p:sp>
      <p:sp>
        <p:nvSpPr>
          <p:cNvPr id="2227" name="Textfeld 2226">
            <a:extLst>
              <a:ext uri="{FF2B5EF4-FFF2-40B4-BE49-F238E27FC236}">
                <a16:creationId xmlns:a16="http://schemas.microsoft.com/office/drawing/2014/main" id="{B2E1D5A8-A550-A6AB-E229-A1F031C226C9}"/>
              </a:ext>
            </a:extLst>
          </p:cNvPr>
          <p:cNvSpPr txBox="1"/>
          <p:nvPr/>
        </p:nvSpPr>
        <p:spPr>
          <a:xfrm>
            <a:off x="6472079" y="4179900"/>
            <a:ext cx="453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20km</a:t>
            </a:r>
          </a:p>
        </p:txBody>
      </p:sp>
      <p:sp>
        <p:nvSpPr>
          <p:cNvPr id="2228" name="Textfeld 2227">
            <a:extLst>
              <a:ext uri="{FF2B5EF4-FFF2-40B4-BE49-F238E27FC236}">
                <a16:creationId xmlns:a16="http://schemas.microsoft.com/office/drawing/2014/main" id="{7B71FC87-1AE7-F391-A4B6-70DAB389387D}"/>
              </a:ext>
            </a:extLst>
          </p:cNvPr>
          <p:cNvSpPr txBox="1"/>
          <p:nvPr/>
        </p:nvSpPr>
        <p:spPr>
          <a:xfrm>
            <a:off x="6824412" y="4176523"/>
            <a:ext cx="4326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30km</a:t>
            </a:r>
          </a:p>
        </p:txBody>
      </p:sp>
      <p:sp>
        <p:nvSpPr>
          <p:cNvPr id="2229" name="Textfeld 2228">
            <a:extLst>
              <a:ext uri="{FF2B5EF4-FFF2-40B4-BE49-F238E27FC236}">
                <a16:creationId xmlns:a16="http://schemas.microsoft.com/office/drawing/2014/main" id="{2D258EA3-9C0B-0E01-0DBE-78E9B6EE98E6}"/>
              </a:ext>
            </a:extLst>
          </p:cNvPr>
          <p:cNvSpPr txBox="1"/>
          <p:nvPr/>
        </p:nvSpPr>
        <p:spPr>
          <a:xfrm>
            <a:off x="7113641" y="4178700"/>
            <a:ext cx="448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40km</a:t>
            </a:r>
          </a:p>
        </p:txBody>
      </p:sp>
      <p:sp>
        <p:nvSpPr>
          <p:cNvPr id="2230" name="Textfeld 2229">
            <a:extLst>
              <a:ext uri="{FF2B5EF4-FFF2-40B4-BE49-F238E27FC236}">
                <a16:creationId xmlns:a16="http://schemas.microsoft.com/office/drawing/2014/main" id="{8BC3DF54-C8F1-6935-7C59-3D5C038A04BC}"/>
              </a:ext>
            </a:extLst>
          </p:cNvPr>
          <p:cNvSpPr txBox="1"/>
          <p:nvPr/>
        </p:nvSpPr>
        <p:spPr>
          <a:xfrm>
            <a:off x="7434061" y="4178658"/>
            <a:ext cx="448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50km</a:t>
            </a:r>
          </a:p>
        </p:txBody>
      </p:sp>
      <p:sp>
        <p:nvSpPr>
          <p:cNvPr id="2231" name="Textfeld 2230">
            <a:extLst>
              <a:ext uri="{FF2B5EF4-FFF2-40B4-BE49-F238E27FC236}">
                <a16:creationId xmlns:a16="http://schemas.microsoft.com/office/drawing/2014/main" id="{8ECF5873-5297-1CA0-D456-7CE9FD37E728}"/>
              </a:ext>
            </a:extLst>
          </p:cNvPr>
          <p:cNvSpPr txBox="1"/>
          <p:nvPr/>
        </p:nvSpPr>
        <p:spPr>
          <a:xfrm>
            <a:off x="7727505" y="4176721"/>
            <a:ext cx="495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60km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FEC7E9D-44C5-F44D-7E42-E2CD2D036136}"/>
              </a:ext>
            </a:extLst>
          </p:cNvPr>
          <p:cNvSpPr txBox="1"/>
          <p:nvPr/>
        </p:nvSpPr>
        <p:spPr>
          <a:xfrm>
            <a:off x="4597964" y="3395514"/>
            <a:ext cx="4511357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Region</a:t>
            </a:r>
          </a:p>
          <a:p>
            <a:endParaRPr lang="de-DE" sz="1100"/>
          </a:p>
          <a:p>
            <a:r>
              <a:rPr lang="de-DE" sz="1100"/>
              <a:t>Datum</a:t>
            </a:r>
          </a:p>
          <a:p>
            <a:endParaRPr lang="de-DE" sz="1100"/>
          </a:p>
          <a:p>
            <a:r>
              <a:rPr lang="de-DE" sz="1100"/>
              <a:t>Entfernung</a:t>
            </a:r>
            <a:br>
              <a:rPr lang="de-DE" sz="1100"/>
            </a:br>
            <a:endParaRPr lang="de-DE" sz="1100"/>
          </a:p>
          <a:p>
            <a:r>
              <a:rPr lang="de-DE" sz="1100"/>
              <a:t>Kapazität</a:t>
            </a:r>
          </a:p>
          <a:p>
            <a:endParaRPr lang="de-DE" sz="1100"/>
          </a:p>
          <a:p>
            <a:r>
              <a:rPr lang="de-DE" sz="1100"/>
              <a:t>Bewertung</a:t>
            </a:r>
          </a:p>
          <a:p>
            <a:endParaRPr lang="de-DE" sz="1100"/>
          </a:p>
          <a:p>
            <a:r>
              <a:rPr lang="de-DE" sz="1100"/>
              <a:t>Startzeit</a:t>
            </a:r>
          </a:p>
          <a:p>
            <a:endParaRPr lang="de-DE" sz="1100"/>
          </a:p>
          <a:p>
            <a:r>
              <a:rPr lang="de-DE" sz="1100"/>
              <a:t>Dauer</a:t>
            </a:r>
          </a:p>
          <a:p>
            <a:endParaRPr lang="de-DE" sz="1100"/>
          </a:p>
          <a:p>
            <a:r>
              <a:rPr lang="de-DE" sz="1100"/>
              <a:t>Open Air</a:t>
            </a:r>
          </a:p>
          <a:p>
            <a:endParaRPr lang="de-DE" sz="1100"/>
          </a:p>
          <a:p>
            <a:r>
              <a:rPr lang="de-DE" sz="1100"/>
              <a:t>Preis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371" name="Rechteck: abgerundete Ecken 2370">
            <a:extLst>
              <a:ext uri="{FF2B5EF4-FFF2-40B4-BE49-F238E27FC236}">
                <a16:creationId xmlns:a16="http://schemas.microsoft.com/office/drawing/2014/main" id="{E8203E79-DB59-2777-4B63-882D8F5827C8}"/>
              </a:ext>
            </a:extLst>
          </p:cNvPr>
          <p:cNvSpPr/>
          <p:nvPr/>
        </p:nvSpPr>
        <p:spPr>
          <a:xfrm>
            <a:off x="5557647" y="3773439"/>
            <a:ext cx="2812721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</a:t>
            </a:r>
            <a:r>
              <a:rPr lang="de-DE" sz="1000">
                <a:solidFill>
                  <a:srgbClr val="DEDEDE"/>
                </a:solidFill>
                <a:latin typeface="Google Sans"/>
              </a:rPr>
              <a:t>17.08.2024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2377" name="Rechteck: abgerundete Ecken 2376">
            <a:extLst>
              <a:ext uri="{FF2B5EF4-FFF2-40B4-BE49-F238E27FC236}">
                <a16:creationId xmlns:a16="http://schemas.microsoft.com/office/drawing/2014/main" id="{86A41C7A-BE2A-707D-E58E-46A76A782E7D}"/>
              </a:ext>
            </a:extLst>
          </p:cNvPr>
          <p:cNvSpPr/>
          <p:nvPr/>
        </p:nvSpPr>
        <p:spPr>
          <a:xfrm>
            <a:off x="5557648" y="4430517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10 Personen</a:t>
            </a:r>
            <a:endParaRPr lang="de-DE" sz="1000">
              <a:solidFill>
                <a:srgbClr val="DEDEDE"/>
              </a:solidFill>
            </a:endParaRPr>
          </a:p>
        </p:txBody>
      </p:sp>
      <p:cxnSp>
        <p:nvCxnSpPr>
          <p:cNvPr id="2379" name="Gerader Verbinder 2378">
            <a:extLst>
              <a:ext uri="{FF2B5EF4-FFF2-40B4-BE49-F238E27FC236}">
                <a16:creationId xmlns:a16="http://schemas.microsoft.com/office/drawing/2014/main" id="{AC23A8CE-289F-2C89-A8CB-1DD801FCC1F3}"/>
              </a:ext>
            </a:extLst>
          </p:cNvPr>
          <p:cNvCxnSpPr>
            <a:cxnSpLocks/>
          </p:cNvCxnSpPr>
          <p:nvPr/>
        </p:nvCxnSpPr>
        <p:spPr>
          <a:xfrm>
            <a:off x="6886048" y="4548594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Gerader Verbinder 2382">
            <a:extLst>
              <a:ext uri="{FF2B5EF4-FFF2-40B4-BE49-F238E27FC236}">
                <a16:creationId xmlns:a16="http://schemas.microsoft.com/office/drawing/2014/main" id="{27657619-83E5-3AE9-378D-80AD56F215D4}"/>
              </a:ext>
            </a:extLst>
          </p:cNvPr>
          <p:cNvCxnSpPr>
            <a:cxnSpLocks/>
          </p:cNvCxnSpPr>
          <p:nvPr/>
        </p:nvCxnSpPr>
        <p:spPr>
          <a:xfrm>
            <a:off x="6886048" y="5213069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5" name="Rechteck: abgerundete Ecken 2384">
            <a:extLst>
              <a:ext uri="{FF2B5EF4-FFF2-40B4-BE49-F238E27FC236}">
                <a16:creationId xmlns:a16="http://schemas.microsoft.com/office/drawing/2014/main" id="{1D03D94C-157C-598C-0724-C46AE781372B}"/>
              </a:ext>
            </a:extLst>
          </p:cNvPr>
          <p:cNvSpPr/>
          <p:nvPr/>
        </p:nvSpPr>
        <p:spPr>
          <a:xfrm>
            <a:off x="5557648" y="3393255"/>
            <a:ext cx="2819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32427 Minden</a:t>
            </a:r>
            <a:endParaRPr lang="de-DE" sz="1000">
              <a:solidFill>
                <a:srgbClr val="DEDEDE"/>
              </a:solidFill>
            </a:endParaRPr>
          </a:p>
        </p:txBody>
      </p:sp>
      <p:cxnSp>
        <p:nvCxnSpPr>
          <p:cNvPr id="2390" name="Gerader Verbinder 2389">
            <a:extLst>
              <a:ext uri="{FF2B5EF4-FFF2-40B4-BE49-F238E27FC236}">
                <a16:creationId xmlns:a16="http://schemas.microsoft.com/office/drawing/2014/main" id="{A8E6BB66-C59E-C1DA-1C96-A77F366F3E1A}"/>
              </a:ext>
            </a:extLst>
          </p:cNvPr>
          <p:cNvCxnSpPr>
            <a:cxnSpLocks/>
          </p:cNvCxnSpPr>
          <p:nvPr/>
        </p:nvCxnSpPr>
        <p:spPr>
          <a:xfrm>
            <a:off x="6886048" y="5549509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4" name="Rechteck: abgerundete Ecken 2393">
            <a:extLst>
              <a:ext uri="{FF2B5EF4-FFF2-40B4-BE49-F238E27FC236}">
                <a16:creationId xmlns:a16="http://schemas.microsoft.com/office/drawing/2014/main" id="{380CEB48-F5B3-0C0A-35F7-AE6F97F22F30}"/>
              </a:ext>
            </a:extLst>
          </p:cNvPr>
          <p:cNvSpPr/>
          <p:nvPr/>
        </p:nvSpPr>
        <p:spPr>
          <a:xfrm>
            <a:off x="7213648" y="4427755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50 Personen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2395" name="Rechteck: abgerundete Ecken 2394">
            <a:extLst>
              <a:ext uri="{FF2B5EF4-FFF2-40B4-BE49-F238E27FC236}">
                <a16:creationId xmlns:a16="http://schemas.microsoft.com/office/drawing/2014/main" id="{E96D0E6E-E6A5-20E3-316D-D00B4649C1AF}"/>
              </a:ext>
            </a:extLst>
          </p:cNvPr>
          <p:cNvSpPr/>
          <p:nvPr/>
        </p:nvSpPr>
        <p:spPr>
          <a:xfrm>
            <a:off x="7213648" y="5092230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20 Uhr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2397" name="Rechteck: abgerundete Ecken 2396">
            <a:extLst>
              <a:ext uri="{FF2B5EF4-FFF2-40B4-BE49-F238E27FC236}">
                <a16:creationId xmlns:a16="http://schemas.microsoft.com/office/drawing/2014/main" id="{9C8B073E-ECAA-B6E4-E0A4-4D2C6D4F136A}"/>
              </a:ext>
            </a:extLst>
          </p:cNvPr>
          <p:cNvSpPr/>
          <p:nvPr/>
        </p:nvSpPr>
        <p:spPr>
          <a:xfrm>
            <a:off x="7213648" y="5428670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7 Stunden</a:t>
            </a:r>
            <a:endParaRPr lang="de-DE" sz="1000">
              <a:solidFill>
                <a:srgbClr val="DEDEDE"/>
              </a:solidFill>
            </a:endParaRP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DB1A2E22-DA92-DDEA-FCDC-062B57A77FF4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t="17159"/>
          <a:stretch/>
        </p:blipFill>
        <p:spPr>
          <a:xfrm>
            <a:off x="5557648" y="5759076"/>
            <a:ext cx="407313" cy="199386"/>
          </a:xfrm>
          <a:prstGeom prst="rect">
            <a:avLst/>
          </a:prstGeom>
        </p:spPr>
      </p:pic>
      <p:sp>
        <p:nvSpPr>
          <p:cNvPr id="2381" name="Rechteck: abgerundete Ecken 2380">
            <a:extLst>
              <a:ext uri="{FF2B5EF4-FFF2-40B4-BE49-F238E27FC236}">
                <a16:creationId xmlns:a16="http://schemas.microsoft.com/office/drawing/2014/main" id="{84E5500B-EC8C-89B3-DBDF-B991DDB6790D}"/>
              </a:ext>
            </a:extLst>
          </p:cNvPr>
          <p:cNvSpPr/>
          <p:nvPr/>
        </p:nvSpPr>
        <p:spPr>
          <a:xfrm>
            <a:off x="5557648" y="5094992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17 Uhr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2388" name="Rechteck: abgerundete Ecken 2387">
            <a:extLst>
              <a:ext uri="{FF2B5EF4-FFF2-40B4-BE49-F238E27FC236}">
                <a16:creationId xmlns:a16="http://schemas.microsoft.com/office/drawing/2014/main" id="{50AEB2A4-1F36-C703-257F-9FF8C39FC62E}"/>
              </a:ext>
            </a:extLst>
          </p:cNvPr>
          <p:cNvSpPr/>
          <p:nvPr/>
        </p:nvSpPr>
        <p:spPr>
          <a:xfrm>
            <a:off x="5557648" y="5431432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5 Stunden</a:t>
            </a:r>
            <a:endParaRPr lang="de-DE" sz="1000">
              <a:solidFill>
                <a:srgbClr val="DEDEDE"/>
              </a:solidFill>
            </a:endParaRP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B2C2B19-3808-94FD-A8A3-E5DEAC5B0FC8}"/>
              </a:ext>
            </a:extLst>
          </p:cNvPr>
          <p:cNvGrpSpPr/>
          <p:nvPr/>
        </p:nvGrpSpPr>
        <p:grpSpPr>
          <a:xfrm>
            <a:off x="6576285" y="4604895"/>
            <a:ext cx="824421" cy="486205"/>
            <a:chOff x="3230445" y="6585315"/>
            <a:chExt cx="836062" cy="511922"/>
          </a:xfrm>
          <a:solidFill>
            <a:srgbClr val="FABE00"/>
          </a:solidFill>
        </p:grpSpPr>
        <p:pic>
          <p:nvPicPr>
            <p:cNvPr id="69" name="Grafik 68" descr="Bewertung 3 Sterne mit einfarbiger Füllung">
              <a:extLst>
                <a:ext uri="{FF2B5EF4-FFF2-40B4-BE49-F238E27FC236}">
                  <a16:creationId xmlns:a16="http://schemas.microsoft.com/office/drawing/2014/main" id="{04179142-42B4-5453-9C6D-C1D59B0E9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3554585" y="6585315"/>
              <a:ext cx="511922" cy="511922"/>
            </a:xfrm>
            <a:prstGeom prst="rect">
              <a:avLst/>
            </a:prstGeom>
          </p:spPr>
        </p:pic>
        <p:pic>
          <p:nvPicPr>
            <p:cNvPr id="68" name="Grafik 67" descr="Bewertung 3 Sterne mit einfarbiger Füllung">
              <a:extLst>
                <a:ext uri="{FF2B5EF4-FFF2-40B4-BE49-F238E27FC236}">
                  <a16:creationId xmlns:a16="http://schemas.microsoft.com/office/drawing/2014/main" id="{7B33CCE6-FFB5-298B-5030-1046FF659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230445" y="6585315"/>
              <a:ext cx="511922" cy="511922"/>
            </a:xfrm>
            <a:prstGeom prst="rect">
              <a:avLst/>
            </a:prstGeom>
          </p:spPr>
        </p:pic>
      </p:grp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35D62D46-0F04-36AF-354A-28ECA8CA9003}"/>
              </a:ext>
            </a:extLst>
          </p:cNvPr>
          <p:cNvCxnSpPr>
            <a:cxnSpLocks/>
          </p:cNvCxnSpPr>
          <p:nvPr/>
        </p:nvCxnSpPr>
        <p:spPr>
          <a:xfrm>
            <a:off x="4597507" y="6026549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7D5B417B-E234-D010-718A-9E03B9045E4A}"/>
              </a:ext>
            </a:extLst>
          </p:cNvPr>
          <p:cNvCxnSpPr>
            <a:cxnSpLocks/>
          </p:cNvCxnSpPr>
          <p:nvPr/>
        </p:nvCxnSpPr>
        <p:spPr>
          <a:xfrm>
            <a:off x="4597506" y="6363672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755CB7F3-35E0-D1D8-8856-E915F48D90B2}"/>
              </a:ext>
            </a:extLst>
          </p:cNvPr>
          <p:cNvCxnSpPr>
            <a:cxnSpLocks/>
          </p:cNvCxnSpPr>
          <p:nvPr/>
        </p:nvCxnSpPr>
        <p:spPr>
          <a:xfrm>
            <a:off x="6886047" y="6217536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2F1EF0CE-B345-3D93-B6DF-7A5F6B23BEA1}"/>
              </a:ext>
            </a:extLst>
          </p:cNvPr>
          <p:cNvSpPr/>
          <p:nvPr/>
        </p:nvSpPr>
        <p:spPr>
          <a:xfrm>
            <a:off x="7213647" y="6096697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500 </a:t>
            </a:r>
            <a:r>
              <a:rPr lang="de-DE" sz="1000">
                <a:solidFill>
                  <a:schemeClr val="bg2">
                    <a:lumMod val="90000"/>
                  </a:schemeClr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€ </a:t>
            </a:r>
            <a:r>
              <a:rPr lang="de-DE" sz="1000" b="0" i="0">
                <a:solidFill>
                  <a:srgbClr val="71777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B8FFC45A-1F61-EC03-052B-EA55B5278DF7}"/>
              </a:ext>
            </a:extLst>
          </p:cNvPr>
          <p:cNvSpPr/>
          <p:nvPr/>
        </p:nvSpPr>
        <p:spPr>
          <a:xfrm>
            <a:off x="5557647" y="6099459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50 </a:t>
            </a:r>
            <a:r>
              <a:rPr lang="de-DE" sz="1000" b="0" i="0">
                <a:solidFill>
                  <a:srgbClr val="71777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</a:t>
            </a:r>
            <a:r>
              <a:rPr lang="de-DE" sz="1000">
                <a:solidFill>
                  <a:schemeClr val="bg2">
                    <a:lumMod val="90000"/>
                  </a:schemeClr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€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C38F7AB0-943A-6AA3-274E-DDE535E47CEA}"/>
              </a:ext>
            </a:extLst>
          </p:cNvPr>
          <p:cNvSpPr/>
          <p:nvPr/>
        </p:nvSpPr>
        <p:spPr>
          <a:xfrm>
            <a:off x="7324321" y="6437226"/>
            <a:ext cx="1046048" cy="27918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anwenden</a:t>
            </a: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5BC9E476-AB4A-AAB3-D277-6C85AA20CA88}"/>
              </a:ext>
            </a:extLst>
          </p:cNvPr>
          <p:cNvSpPr/>
          <p:nvPr/>
        </p:nvSpPr>
        <p:spPr>
          <a:xfrm>
            <a:off x="4631801" y="6441382"/>
            <a:ext cx="1046048" cy="279188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zurücksetzten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DF07BDD-621A-7FA0-A46F-CDD21D8DFB43}"/>
              </a:ext>
            </a:extLst>
          </p:cNvPr>
          <p:cNvSpPr/>
          <p:nvPr/>
        </p:nvSpPr>
        <p:spPr>
          <a:xfrm>
            <a:off x="361143" y="247671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D538A9D-4B37-8F49-8A27-43FDBC6AD169}"/>
              </a:ext>
            </a:extLst>
          </p:cNvPr>
          <p:cNvSpPr/>
          <p:nvPr/>
        </p:nvSpPr>
        <p:spPr>
          <a:xfrm>
            <a:off x="1037259" y="24435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Grafik 37" descr="Benutzer Silhouette">
            <a:hlinkClick r:id="rId43" action="ppaction://hlinksldjump"/>
            <a:extLst>
              <a:ext uri="{FF2B5EF4-FFF2-40B4-BE49-F238E27FC236}">
                <a16:creationId xmlns:a16="http://schemas.microsoft.com/office/drawing/2014/main" id="{0169C06A-C48C-B2B5-148A-822C40F78A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9740" y="251092"/>
            <a:ext cx="372733" cy="37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39" name="Grafik 38" descr="Umschlag Silhouette">
            <a:hlinkClick r:id="rId44" action="ppaction://hlinksldjump"/>
            <a:extLst>
              <a:ext uri="{FF2B5EF4-FFF2-40B4-BE49-F238E27FC236}">
                <a16:creationId xmlns:a16="http://schemas.microsoft.com/office/drawing/2014/main" id="{CB9FDBB7-2CC0-FCFC-148A-1B7FE85BCBE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68824" y="251092"/>
            <a:ext cx="385498" cy="385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5E33F2E-CF41-C452-9223-CDDDF49EEDE4}"/>
              </a:ext>
            </a:extLst>
          </p:cNvPr>
          <p:cNvGrpSpPr/>
          <p:nvPr/>
        </p:nvGrpSpPr>
        <p:grpSpPr>
          <a:xfrm>
            <a:off x="623804" y="3066674"/>
            <a:ext cx="1551711" cy="557505"/>
            <a:chOff x="599989" y="2696239"/>
            <a:chExt cx="1539147" cy="605480"/>
          </a:xfrm>
        </p:grpSpPr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2E3D22F8-EC4C-6B15-3269-25B245C79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0" r="80970"/>
            <a:stretch/>
          </p:blipFill>
          <p:spPr>
            <a:xfrm>
              <a:off x="599989" y="2708447"/>
              <a:ext cx="1132938" cy="593272"/>
            </a:xfrm>
            <a:prstGeom prst="rect">
              <a:avLst/>
            </a:prstGeom>
          </p:spPr>
        </p:pic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DA8D0F3D-0213-08B0-0415-ED7836067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4" t="12648" r="4962"/>
            <a:stretch/>
          </p:blipFill>
          <p:spPr>
            <a:xfrm>
              <a:off x="1698283" y="2696239"/>
              <a:ext cx="440853" cy="605479"/>
            </a:xfrm>
            <a:prstGeom prst="rect">
              <a:avLst/>
            </a:prstGeom>
          </p:spPr>
        </p:pic>
      </p:grpSp>
      <p:sp>
        <p:nvSpPr>
          <p:cNvPr id="90" name="Textfeld 89">
            <a:extLst>
              <a:ext uri="{FF2B5EF4-FFF2-40B4-BE49-F238E27FC236}">
                <a16:creationId xmlns:a16="http://schemas.microsoft.com/office/drawing/2014/main" id="{03646B55-9A25-579F-4965-B06E098BCB81}"/>
              </a:ext>
            </a:extLst>
          </p:cNvPr>
          <p:cNvSpPr txBox="1"/>
          <p:nvPr/>
        </p:nvSpPr>
        <p:spPr>
          <a:xfrm>
            <a:off x="1124491" y="3182002"/>
            <a:ext cx="63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Datum</a:t>
            </a:r>
            <a:endParaRPr lang="de-DE"/>
          </a:p>
        </p:txBody>
      </p:sp>
      <p:pic>
        <p:nvPicPr>
          <p:cNvPr id="91" name="Grafik 90">
            <a:extLst>
              <a:ext uri="{FF2B5EF4-FFF2-40B4-BE49-F238E27FC236}">
                <a16:creationId xmlns:a16="http://schemas.microsoft.com/office/drawing/2014/main" id="{88FFAA32-79E8-120F-DA59-F0BD9F0F79E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86501" t="26541" r="4810" b="15187"/>
          <a:stretch/>
        </p:blipFill>
        <p:spPr>
          <a:xfrm>
            <a:off x="1044570" y="3241432"/>
            <a:ext cx="100337" cy="148025"/>
          </a:xfrm>
          <a:prstGeom prst="rect">
            <a:avLst/>
          </a:prstGeom>
        </p:spPr>
      </p:pic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F207ABD5-D3E0-34F5-915F-A0C6E5D727E5}"/>
              </a:ext>
            </a:extLst>
          </p:cNvPr>
          <p:cNvCxnSpPr>
            <a:cxnSpLocks/>
          </p:cNvCxnSpPr>
          <p:nvPr/>
        </p:nvCxnSpPr>
        <p:spPr>
          <a:xfrm>
            <a:off x="1716375" y="3127410"/>
            <a:ext cx="0" cy="375344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Pfeil: nach unten 93">
            <a:extLst>
              <a:ext uri="{FF2B5EF4-FFF2-40B4-BE49-F238E27FC236}">
                <a16:creationId xmlns:a16="http://schemas.microsoft.com/office/drawing/2014/main" id="{84C75B69-0141-A793-685D-9A5C98513BFA}"/>
              </a:ext>
            </a:extLst>
          </p:cNvPr>
          <p:cNvSpPr/>
          <p:nvPr/>
        </p:nvSpPr>
        <p:spPr>
          <a:xfrm rot="10800000">
            <a:off x="1826647" y="3206917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Pfeil: nach unten 95">
            <a:extLst>
              <a:ext uri="{FF2B5EF4-FFF2-40B4-BE49-F238E27FC236}">
                <a16:creationId xmlns:a16="http://schemas.microsoft.com/office/drawing/2014/main" id="{665E4F49-982C-77B9-C569-F48DFB5F9501}"/>
              </a:ext>
            </a:extLst>
          </p:cNvPr>
          <p:cNvSpPr/>
          <p:nvPr/>
        </p:nvSpPr>
        <p:spPr>
          <a:xfrm>
            <a:off x="1824573" y="3231566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DE72B032-DD30-DD13-04D7-6B7A7FB6A0D6}"/>
              </a:ext>
            </a:extLst>
          </p:cNvPr>
          <p:cNvGrpSpPr/>
          <p:nvPr/>
        </p:nvGrpSpPr>
        <p:grpSpPr>
          <a:xfrm>
            <a:off x="915450" y="3542593"/>
            <a:ext cx="1244133" cy="2792726"/>
            <a:chOff x="915450" y="3542593"/>
            <a:chExt cx="1244133" cy="2792726"/>
          </a:xfrm>
        </p:grpSpPr>
        <p:sp>
          <p:nvSpPr>
            <p:cNvPr id="98" name="Rechteck: abgerundete Ecken 97">
              <a:extLst>
                <a:ext uri="{FF2B5EF4-FFF2-40B4-BE49-F238E27FC236}">
                  <a16:creationId xmlns:a16="http://schemas.microsoft.com/office/drawing/2014/main" id="{FD4F4DC0-75C3-5343-67A8-1D2635DC8308}"/>
                </a:ext>
              </a:extLst>
            </p:cNvPr>
            <p:cNvSpPr/>
            <p:nvPr/>
          </p:nvSpPr>
          <p:spPr>
            <a:xfrm>
              <a:off x="915450" y="3542593"/>
              <a:ext cx="1242353" cy="2792725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2BC9742E-CEB3-BDB7-4E97-CF0B89C768CF}"/>
                </a:ext>
              </a:extLst>
            </p:cNvPr>
            <p:cNvSpPr txBox="1"/>
            <p:nvPr/>
          </p:nvSpPr>
          <p:spPr>
            <a:xfrm>
              <a:off x="932349" y="3622566"/>
              <a:ext cx="1227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/>
                <a:t>Sortieren nach</a:t>
              </a:r>
            </a:p>
          </p:txBody>
        </p: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205C94B6-5CA3-4DEA-1F49-1A41C08C94E9}"/>
                </a:ext>
              </a:extLst>
            </p:cNvPr>
            <p:cNvSpPr txBox="1"/>
            <p:nvPr/>
          </p:nvSpPr>
          <p:spPr>
            <a:xfrm>
              <a:off x="1068824" y="3934662"/>
              <a:ext cx="89398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Region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Datum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Entfernung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Kapazität</a:t>
              </a:r>
              <a:br>
                <a:rPr lang="de-DE" sz="1000"/>
              </a:br>
              <a:endParaRPr lang="de-DE" sz="1000"/>
            </a:p>
            <a:p>
              <a:pPr algn="ctr"/>
              <a:r>
                <a:rPr lang="de-DE" sz="1000"/>
                <a:t>Bewertung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Startzeit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Dauer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Preis</a:t>
              </a: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8B229983-B420-539C-1787-8C6560296EB9}"/>
                </a:ext>
              </a:extLst>
            </p:cNvPr>
            <p:cNvCxnSpPr>
              <a:cxnSpLocks/>
            </p:cNvCxnSpPr>
            <p:nvPr/>
          </p:nvCxnSpPr>
          <p:spPr>
            <a:xfrm>
              <a:off x="995956" y="390741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B9632CF-4802-70E0-FEE8-15CE30B261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4188772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83FBBCD-5999-1E3D-5D20-24611B8CC7A1}"/>
                </a:ext>
              </a:extLst>
            </p:cNvPr>
            <p:cNvCxnSpPr>
              <a:cxnSpLocks/>
            </p:cNvCxnSpPr>
            <p:nvPr/>
          </p:nvCxnSpPr>
          <p:spPr>
            <a:xfrm>
              <a:off x="995110" y="451152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21C2754B-653F-246A-3575-72E2A77BA41B}"/>
                </a:ext>
              </a:extLst>
            </p:cNvPr>
            <p:cNvCxnSpPr>
              <a:cxnSpLocks/>
            </p:cNvCxnSpPr>
            <p:nvPr/>
          </p:nvCxnSpPr>
          <p:spPr>
            <a:xfrm>
              <a:off x="996790" y="4834744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19B4E60B-07D2-4DFA-A760-B5EB894B72AA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14273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8938A98F-E5AE-D1B1-45F0-C46FCA09AF33}"/>
                </a:ext>
              </a:extLst>
            </p:cNvPr>
            <p:cNvCxnSpPr>
              <a:cxnSpLocks/>
            </p:cNvCxnSpPr>
            <p:nvPr/>
          </p:nvCxnSpPr>
          <p:spPr>
            <a:xfrm>
              <a:off x="994057" y="544585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AB3F0A77-858B-4872-0AFF-00F7B061623A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759076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637FD6DE-058F-8C3D-DA3A-776A7B68F958}"/>
                </a:ext>
              </a:extLst>
            </p:cNvPr>
            <p:cNvCxnSpPr>
              <a:cxnSpLocks/>
            </p:cNvCxnSpPr>
            <p:nvPr/>
          </p:nvCxnSpPr>
          <p:spPr>
            <a:xfrm>
              <a:off x="984647" y="6042451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5" name="Gruppieren 2304">
            <a:extLst>
              <a:ext uri="{FF2B5EF4-FFF2-40B4-BE49-F238E27FC236}">
                <a16:creationId xmlns:a16="http://schemas.microsoft.com/office/drawing/2014/main" id="{D0D7E769-E99C-1271-D6D4-24CB9A465EDA}"/>
              </a:ext>
            </a:extLst>
          </p:cNvPr>
          <p:cNvGrpSpPr/>
          <p:nvPr/>
        </p:nvGrpSpPr>
        <p:grpSpPr>
          <a:xfrm>
            <a:off x="229650" y="2984336"/>
            <a:ext cx="530035" cy="638230"/>
            <a:chOff x="614788" y="-862011"/>
            <a:chExt cx="530035" cy="638230"/>
          </a:xfrm>
        </p:grpSpPr>
        <p:pic>
          <p:nvPicPr>
            <p:cNvPr id="2306" name="Grafik 2305">
              <a:extLst>
                <a:ext uri="{FF2B5EF4-FFF2-40B4-BE49-F238E27FC236}">
                  <a16:creationId xmlns:a16="http://schemas.microsoft.com/office/drawing/2014/main" id="{3DF4286C-4074-B89A-15C8-96AF441E0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r="91035"/>
            <a:stretch/>
          </p:blipFill>
          <p:spPr>
            <a:xfrm>
              <a:off x="614788" y="-862011"/>
              <a:ext cx="327678" cy="638230"/>
            </a:xfrm>
            <a:prstGeom prst="rect">
              <a:avLst/>
            </a:prstGeom>
          </p:spPr>
        </p:pic>
        <p:pic>
          <p:nvPicPr>
            <p:cNvPr id="2307" name="Grafik 2306">
              <a:extLst>
                <a:ext uri="{FF2B5EF4-FFF2-40B4-BE49-F238E27FC236}">
                  <a16:creationId xmlns:a16="http://schemas.microsoft.com/office/drawing/2014/main" id="{4CDFB18E-B4CD-9727-7F17-AD2B79A8F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r="4962"/>
            <a:stretch/>
          </p:blipFill>
          <p:spPr>
            <a:xfrm>
              <a:off x="916135" y="-862011"/>
              <a:ext cx="228688" cy="638230"/>
            </a:xfrm>
            <a:prstGeom prst="rect">
              <a:avLst/>
            </a:prstGeom>
          </p:spPr>
        </p:pic>
      </p:grpSp>
      <p:pic>
        <p:nvPicPr>
          <p:cNvPr id="2308" name="Grafik 2307" descr="Lesezeichen Silhouette">
            <a:extLst>
              <a:ext uri="{FF2B5EF4-FFF2-40B4-BE49-F238E27FC236}">
                <a16:creationId xmlns:a16="http://schemas.microsoft.com/office/drawing/2014/main" id="{EEA47990-CD47-2557-29E1-231EA3208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2332" y="3183786"/>
            <a:ext cx="293128" cy="293128"/>
          </a:xfrm>
          <a:prstGeom prst="rect">
            <a:avLst/>
          </a:prstGeom>
        </p:spPr>
      </p:pic>
      <p:pic>
        <p:nvPicPr>
          <p:cNvPr id="2309" name="Grafik 2308" descr="Lesezeichen mit einfarbiger Füllung">
            <a:extLst>
              <a:ext uri="{FF2B5EF4-FFF2-40B4-BE49-F238E27FC236}">
                <a16:creationId xmlns:a16="http://schemas.microsoft.com/office/drawing/2014/main" id="{87A311D4-235B-1627-FEF1-6618A40BF86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54974" y="3181963"/>
            <a:ext cx="293127" cy="29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25" name="Rechteck: abgerundete Ecken 2324">
            <a:hlinkClick r:id="rId6" action="ppaction://hlinksldjump"/>
            <a:extLst>
              <a:ext uri="{FF2B5EF4-FFF2-40B4-BE49-F238E27FC236}">
                <a16:creationId xmlns:a16="http://schemas.microsoft.com/office/drawing/2014/main" id="{CE08C309-72A5-EAD9-55EA-AA9706F16545}"/>
              </a:ext>
            </a:extLst>
          </p:cNvPr>
          <p:cNvSpPr/>
          <p:nvPr/>
        </p:nvSpPr>
        <p:spPr>
          <a:xfrm>
            <a:off x="10909464" y="301837"/>
            <a:ext cx="1046048" cy="279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</p:spTree>
    <p:extLst>
      <p:ext uri="{BB962C8B-B14F-4D97-AF65-F5344CB8AC3E}">
        <p14:creationId xmlns:p14="http://schemas.microsoft.com/office/powerpoint/2010/main" val="163050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82" restart="whenNotActive" fill="hold" evtFilter="cancelBubble" nodeType="interactiveSeq">
                <p:stCondLst>
                  <p:cond evt="onClick" delay="0">
                    <p:tgtEl>
                      <p:spTgt spid="2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3" fill="hold">
                      <p:stCondLst>
                        <p:cond delay="0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8"/>
                  </p:tgtEl>
                </p:cond>
              </p:nextCondLst>
            </p:seq>
            <p:seq concurrent="1" nextAc="seek">
              <p:cTn id="687" restart="whenNotActive" fill="hold" evtFilter="cancelBubble" nodeType="interactiveSeq">
                <p:stCondLst>
                  <p:cond evt="onClick" delay="0">
                    <p:tgtEl>
                      <p:spTgt spid="23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8" fill="hold">
                      <p:stCondLst>
                        <p:cond delay="0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9"/>
                  </p:tgtEl>
                </p:cond>
              </p:nextCondLst>
            </p:seq>
            <p:seq concurrent="1" nextAc="seek">
              <p:cTn id="692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3" fill="hold">
                      <p:stCondLst>
                        <p:cond delay="0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699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0" fill="hold">
                      <p:stCondLst>
                        <p:cond delay="0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706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7" fill="hold">
                      <p:stCondLst>
                        <p:cond delay="0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  <p:bldP spid="32" grpId="10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4" grpId="8"/>
      <p:bldP spid="34" grpId="9"/>
      <p:bldP spid="34" grpId="10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9" grpId="10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9" grpId="0" animBg="1"/>
      <p:bldP spid="9" grpId="1" animBg="1"/>
      <p:bldP spid="2214" grpId="0" animBg="1"/>
      <p:bldP spid="2214" grpId="1" animBg="1"/>
      <p:bldP spid="2215" grpId="0"/>
      <p:bldP spid="2215" grpId="1"/>
      <p:bldP spid="2216" grpId="0"/>
      <p:bldP spid="2216" grpId="1"/>
      <p:bldP spid="2225" grpId="0"/>
      <p:bldP spid="2225" grpId="1"/>
      <p:bldP spid="2226" grpId="0"/>
      <p:bldP spid="2226" grpId="1"/>
      <p:bldP spid="2227" grpId="0"/>
      <p:bldP spid="2227" grpId="1"/>
      <p:bldP spid="2228" grpId="0"/>
      <p:bldP spid="2228" grpId="1"/>
      <p:bldP spid="2229" grpId="0"/>
      <p:bldP spid="2229" grpId="1"/>
      <p:bldP spid="2230" grpId="0"/>
      <p:bldP spid="2230" grpId="1"/>
      <p:bldP spid="2231" grpId="0"/>
      <p:bldP spid="2231" grpId="1"/>
      <p:bldP spid="42" grpId="0"/>
      <p:bldP spid="42" grpId="1"/>
      <p:bldP spid="2371" grpId="0" animBg="1"/>
      <p:bldP spid="2371" grpId="1" animBg="1"/>
      <p:bldP spid="2377" grpId="0" animBg="1"/>
      <p:bldP spid="2377" grpId="1" animBg="1"/>
      <p:bldP spid="2385" grpId="0" animBg="1"/>
      <p:bldP spid="2385" grpId="1" animBg="1"/>
      <p:bldP spid="2394" grpId="0" animBg="1"/>
      <p:bldP spid="2394" grpId="1" animBg="1"/>
      <p:bldP spid="2395" grpId="0" animBg="1"/>
      <p:bldP spid="2395" grpId="1" animBg="1"/>
      <p:bldP spid="2397" grpId="0" animBg="1"/>
      <p:bldP spid="2397" grpId="1" animBg="1"/>
      <p:bldP spid="2381" grpId="0" animBg="1"/>
      <p:bldP spid="2381" grpId="1" animBg="1"/>
      <p:bldP spid="2388" grpId="0" animBg="1"/>
      <p:bldP spid="238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94" grpId="0" animBg="1"/>
      <p:bldP spid="94" grpId="1" animBg="1"/>
      <p:bldP spid="96" grpId="0" animBg="1"/>
      <p:bldP spid="9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" name="Gruppieren 2364">
            <a:extLst>
              <a:ext uri="{FF2B5EF4-FFF2-40B4-BE49-F238E27FC236}">
                <a16:creationId xmlns:a16="http://schemas.microsoft.com/office/drawing/2014/main" id="{B04DB938-D34E-19EA-9C98-FF679EEC7362}"/>
              </a:ext>
            </a:extLst>
          </p:cNvPr>
          <p:cNvGrpSpPr/>
          <p:nvPr/>
        </p:nvGrpSpPr>
        <p:grpSpPr>
          <a:xfrm>
            <a:off x="248718" y="3689731"/>
            <a:ext cx="11517139" cy="2909036"/>
            <a:chOff x="248718" y="3689731"/>
            <a:chExt cx="11517139" cy="2909036"/>
          </a:xfrm>
        </p:grpSpPr>
        <p:grpSp>
          <p:nvGrpSpPr>
            <p:cNvPr id="2366" name="Gruppieren 2365">
              <a:extLst>
                <a:ext uri="{FF2B5EF4-FFF2-40B4-BE49-F238E27FC236}">
                  <a16:creationId xmlns:a16="http://schemas.microsoft.com/office/drawing/2014/main" id="{ACB51AFD-3A4B-2763-DE3D-F8AE3A623A07}"/>
                </a:ext>
              </a:extLst>
            </p:cNvPr>
            <p:cNvGrpSpPr/>
            <p:nvPr/>
          </p:nvGrpSpPr>
          <p:grpSpPr>
            <a:xfrm>
              <a:off x="248718" y="3689731"/>
              <a:ext cx="11517139" cy="2909036"/>
              <a:chOff x="248718" y="3689731"/>
              <a:chExt cx="11517139" cy="2909036"/>
            </a:xfrm>
          </p:grpSpPr>
          <p:grpSp>
            <p:nvGrpSpPr>
              <p:cNvPr id="153" name="Gruppieren 152">
                <a:extLst>
                  <a:ext uri="{FF2B5EF4-FFF2-40B4-BE49-F238E27FC236}">
                    <a16:creationId xmlns:a16="http://schemas.microsoft.com/office/drawing/2014/main" id="{A416CBAA-26BB-172C-7ACB-D301AA99FC38}"/>
                  </a:ext>
                </a:extLst>
              </p:cNvPr>
              <p:cNvGrpSpPr/>
              <p:nvPr/>
            </p:nvGrpSpPr>
            <p:grpSpPr>
              <a:xfrm>
                <a:off x="248718" y="3689731"/>
                <a:ext cx="11517139" cy="2909036"/>
                <a:chOff x="248718" y="3689731"/>
                <a:chExt cx="11517139" cy="2909036"/>
              </a:xfrm>
            </p:grpSpPr>
            <p:sp>
              <p:nvSpPr>
                <p:cNvPr id="160" name="Rechteck: abgerundete Ecken 159">
                  <a:extLst>
                    <a:ext uri="{FF2B5EF4-FFF2-40B4-BE49-F238E27FC236}">
                      <a16:creationId xmlns:a16="http://schemas.microsoft.com/office/drawing/2014/main" id="{544F47BC-F79C-11FB-4741-1CB3EB796B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718" y="3689733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61" name="Picture 8" descr="Konzert, Konfetti, Feier, Veranstaltung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FF1F2B0A-1132-360E-5AFE-87711FC95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941" y="3773916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62" name="Textfeld 161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9F63631D-68D0-739B-C768-DEBA02FFEA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13031" y="3756282"/>
                  <a:ext cx="160134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DJ Black</a:t>
                  </a:r>
                </a:p>
              </p:txBody>
            </p:sp>
            <p:sp>
              <p:nvSpPr>
                <p:cNvPr id="163" name="Textfeld 162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ED668F28-D310-9E5B-E587-4A7D20F412B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3516" y="4064059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 Techno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1000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€/h</a:t>
                  </a:r>
                  <a:endParaRPr lang="de-DE" sz="800"/>
                </a:p>
              </p:txBody>
            </p:sp>
            <p:sp>
              <p:nvSpPr>
                <p:cNvPr id="164" name="Rechteck: abgerundete Ecken 163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66B21ADD-B065-C934-42DC-D7D8662FBB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11807" y="4714479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65" name="Grafik 164" descr="Lesezeichen Silhouette">
                  <a:extLst>
                    <a:ext uri="{FF2B5EF4-FFF2-40B4-BE49-F238E27FC236}">
                      <a16:creationId xmlns:a16="http://schemas.microsoft.com/office/drawing/2014/main" id="{DA4C1C96-8BF9-02CF-8586-9487AE448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1216" y="3773916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66" name="Rechteck: abgerundete Ecken 165">
                  <a:extLst>
                    <a:ext uri="{FF2B5EF4-FFF2-40B4-BE49-F238E27FC236}">
                      <a16:creationId xmlns:a16="http://schemas.microsoft.com/office/drawing/2014/main" id="{2EC3EDCF-B12B-C712-586D-4BC0C385CF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161310" y="3689735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67" name="Picture 8" descr="Konzert, Konfetti, Feier, Veranstaltung">
                  <a:extLst>
                    <a:ext uri="{FF2B5EF4-FFF2-40B4-BE49-F238E27FC236}">
                      <a16:creationId xmlns:a16="http://schemas.microsoft.com/office/drawing/2014/main" id="{5585E112-B493-5122-B132-1EB3400E0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6533" y="3773918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3EB0FE60-1273-765F-4A91-FF178F6E47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5624" y="3756284"/>
                  <a:ext cx="1592662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DJ Black</a:t>
                  </a:r>
                </a:p>
              </p:txBody>
            </p:sp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E6222DE4-9205-CB06-F34A-64A59E8B759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46108" y="4064061"/>
                  <a:ext cx="170391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 Techno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1000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€/h</a:t>
                  </a:r>
                  <a:endParaRPr lang="de-DE" sz="800"/>
                </a:p>
                <a:p>
                  <a:endParaRPr lang="de-DE" sz="800"/>
                </a:p>
              </p:txBody>
            </p:sp>
            <p:sp>
              <p:nvSpPr>
                <p:cNvPr id="170" name="Rechteck: abgerundete Ecken 169">
                  <a:extLst>
                    <a:ext uri="{FF2B5EF4-FFF2-40B4-BE49-F238E27FC236}">
                      <a16:creationId xmlns:a16="http://schemas.microsoft.com/office/drawing/2014/main" id="{0F81B5B0-3CB5-3DCC-26D0-FD8CC3E453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4399" y="4714481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71" name="Grafik 170" descr="Lesezeichen Silhouette">
                  <a:extLst>
                    <a:ext uri="{FF2B5EF4-FFF2-40B4-BE49-F238E27FC236}">
                      <a16:creationId xmlns:a16="http://schemas.microsoft.com/office/drawing/2014/main" id="{1A90CE45-3339-E7F4-DD9D-539519608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3808" y="3773918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72" name="Rechteck: abgerundete Ecken 171">
                  <a:extLst>
                    <a:ext uri="{FF2B5EF4-FFF2-40B4-BE49-F238E27FC236}">
                      <a16:creationId xmlns:a16="http://schemas.microsoft.com/office/drawing/2014/main" id="{F46E86B0-7821-A386-F1EB-D6EF299D0C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3902" y="3689731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73" name="Picture 8" descr="Konzert, Konfetti, Feier, Veranstaltung">
                  <a:extLst>
                    <a:ext uri="{FF2B5EF4-FFF2-40B4-BE49-F238E27FC236}">
                      <a16:creationId xmlns:a16="http://schemas.microsoft.com/office/drawing/2014/main" id="{9C6C9067-78D6-442D-D168-0BC1B6BD2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9125" y="3773914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74" name="Textfeld 173">
                  <a:extLst>
                    <a:ext uri="{FF2B5EF4-FFF2-40B4-BE49-F238E27FC236}">
                      <a16:creationId xmlns:a16="http://schemas.microsoft.com/office/drawing/2014/main" id="{F9481FD8-E058-C24C-CB6D-C29292B4E2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38215" y="3756280"/>
                  <a:ext cx="167788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DJ Black</a:t>
                  </a:r>
                </a:p>
              </p:txBody>
            </p:sp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8223F3BE-67AB-BADA-C589-54982897D5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58700" y="4064057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 Techno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1000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€/h</a:t>
                  </a:r>
                  <a:endParaRPr lang="de-DE" sz="800"/>
                </a:p>
              </p:txBody>
            </p:sp>
            <p:sp>
              <p:nvSpPr>
                <p:cNvPr id="176" name="Rechteck: abgerundete Ecken 175">
                  <a:extLst>
                    <a:ext uri="{FF2B5EF4-FFF2-40B4-BE49-F238E27FC236}">
                      <a16:creationId xmlns:a16="http://schemas.microsoft.com/office/drawing/2014/main" id="{9779E7CE-DDF8-49CF-D095-1370E7AEF0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6991" y="4714477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77" name="Grafik 176" descr="Lesezeichen Silhouette">
                  <a:extLst>
                    <a:ext uri="{FF2B5EF4-FFF2-40B4-BE49-F238E27FC236}">
                      <a16:creationId xmlns:a16="http://schemas.microsoft.com/office/drawing/2014/main" id="{AD6645F4-AB41-8E34-33F1-0CE3B733A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6400" y="3773914"/>
                  <a:ext cx="293128" cy="293128"/>
                </a:xfrm>
                <a:prstGeom prst="rect">
                  <a:avLst/>
                </a:prstGeom>
              </p:spPr>
            </p:pic>
            <p:pic>
              <p:nvPicPr>
                <p:cNvPr id="178" name="Picture 8" descr="Konzert, Konfetti, Feier, Veranstaltung">
                  <a:extLst>
                    <a:ext uri="{FF2B5EF4-FFF2-40B4-BE49-F238E27FC236}">
                      <a16:creationId xmlns:a16="http://schemas.microsoft.com/office/drawing/2014/main" id="{B2972501-02A3-FA52-CF9B-1FB6DBCA34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941" y="5314283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79" name="Textfeld 178">
                  <a:extLst>
                    <a:ext uri="{FF2B5EF4-FFF2-40B4-BE49-F238E27FC236}">
                      <a16:creationId xmlns:a16="http://schemas.microsoft.com/office/drawing/2014/main" id="{2901576F-233C-CF4A-23D1-E8084F32A9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13032" y="5296649"/>
                  <a:ext cx="1592662" cy="52322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DJ Black</a:t>
                  </a:r>
                </a:p>
                <a:p>
                  <a:endParaRPr lang="de-DE" sz="1400"/>
                </a:p>
              </p:txBody>
            </p:sp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D994E441-5C26-E3B1-EBD6-A9AB265751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3516" y="5604426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 Techno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1000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€/h</a:t>
                  </a:r>
                  <a:endParaRPr lang="de-DE" sz="800"/>
                </a:p>
              </p:txBody>
            </p:sp>
            <p:sp>
              <p:nvSpPr>
                <p:cNvPr id="181" name="Rechteck: abgerundete Ecken 180">
                  <a:extLst>
                    <a:ext uri="{FF2B5EF4-FFF2-40B4-BE49-F238E27FC236}">
                      <a16:creationId xmlns:a16="http://schemas.microsoft.com/office/drawing/2014/main" id="{52F84FE6-BD9B-C1AF-046B-AA126BD42D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11807" y="6254846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82" name="Grafik 181" descr="Lesezeichen Silhouette">
                  <a:extLst>
                    <a:ext uri="{FF2B5EF4-FFF2-40B4-BE49-F238E27FC236}">
                      <a16:creationId xmlns:a16="http://schemas.microsoft.com/office/drawing/2014/main" id="{C1939231-4963-242C-48D9-9F6B5944B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1216" y="5314283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83" name="Rechteck: abgerundete Ecken 182">
                  <a:extLst>
                    <a:ext uri="{FF2B5EF4-FFF2-40B4-BE49-F238E27FC236}">
                      <a16:creationId xmlns:a16="http://schemas.microsoft.com/office/drawing/2014/main" id="{C0FD68DB-D000-18B5-A827-6942303A74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161310" y="5230102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84" name="Picture 8" descr="Konzert, Konfetti, Feier, Veranstaltung">
                  <a:extLst>
                    <a:ext uri="{FF2B5EF4-FFF2-40B4-BE49-F238E27FC236}">
                      <a16:creationId xmlns:a16="http://schemas.microsoft.com/office/drawing/2014/main" id="{EEA381BB-A124-26A7-50FF-CF5050A46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6533" y="5314285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AD2A0095-9107-0D80-B09A-1D779B4AAB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5624" y="5296651"/>
                  <a:ext cx="1592662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DJ Black</a:t>
                  </a:r>
                </a:p>
              </p:txBody>
            </p:sp>
            <p:sp>
              <p:nvSpPr>
                <p:cNvPr id="186" name="Textfeld 185">
                  <a:extLst>
                    <a:ext uri="{FF2B5EF4-FFF2-40B4-BE49-F238E27FC236}">
                      <a16:creationId xmlns:a16="http://schemas.microsoft.com/office/drawing/2014/main" id="{C88C8185-CA0B-ED54-FCBC-8F31A69FAAD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46108" y="5604428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 Techno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1000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€/h</a:t>
                  </a:r>
                  <a:endParaRPr lang="de-DE" sz="800"/>
                </a:p>
              </p:txBody>
            </p:sp>
            <p:sp>
              <p:nvSpPr>
                <p:cNvPr id="187" name="Rechteck: abgerundete Ecken 186">
                  <a:extLst>
                    <a:ext uri="{FF2B5EF4-FFF2-40B4-BE49-F238E27FC236}">
                      <a16:creationId xmlns:a16="http://schemas.microsoft.com/office/drawing/2014/main" id="{970779F4-FFF7-D4E0-22D7-77C49650BF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4399" y="6254848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88" name="Grafik 187" descr="Lesezeichen Silhouette">
                  <a:extLst>
                    <a:ext uri="{FF2B5EF4-FFF2-40B4-BE49-F238E27FC236}">
                      <a16:creationId xmlns:a16="http://schemas.microsoft.com/office/drawing/2014/main" id="{6DB2B77F-8F88-B6C1-AC78-06DA76C642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3808" y="5314285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89" name="Rechteck: abgerundete Ecken 188">
                  <a:extLst>
                    <a:ext uri="{FF2B5EF4-FFF2-40B4-BE49-F238E27FC236}">
                      <a16:creationId xmlns:a16="http://schemas.microsoft.com/office/drawing/2014/main" id="{26D90209-F1FE-9A1A-5DA4-FE53684DFD2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3902" y="5230098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90" name="Picture 8" descr="Konzert, Konfetti, Feier, Veranstaltung">
                  <a:extLst>
                    <a:ext uri="{FF2B5EF4-FFF2-40B4-BE49-F238E27FC236}">
                      <a16:creationId xmlns:a16="http://schemas.microsoft.com/office/drawing/2014/main" id="{0FAA0661-DF76-C139-09CE-7904EA143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9125" y="5314281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91" name="Textfeld 190">
                  <a:extLst>
                    <a:ext uri="{FF2B5EF4-FFF2-40B4-BE49-F238E27FC236}">
                      <a16:creationId xmlns:a16="http://schemas.microsoft.com/office/drawing/2014/main" id="{01B5CE12-F53F-2474-192B-953931982DF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38215" y="5296647"/>
                  <a:ext cx="170391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DJ Black</a:t>
                  </a:r>
                </a:p>
              </p:txBody>
            </p:sp>
            <p:sp>
              <p:nvSpPr>
                <p:cNvPr id="2368" name="Textfeld 2367">
                  <a:extLst>
                    <a:ext uri="{FF2B5EF4-FFF2-40B4-BE49-F238E27FC236}">
                      <a16:creationId xmlns:a16="http://schemas.microsoft.com/office/drawing/2014/main" id="{EF22A0B9-8C9A-E41C-367E-9FF385679C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58700" y="5604424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 Techno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1000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€/h</a:t>
                  </a:r>
                  <a:endParaRPr lang="de-DE" sz="800"/>
                </a:p>
              </p:txBody>
            </p:sp>
            <p:sp>
              <p:nvSpPr>
                <p:cNvPr id="2369" name="Rechteck: abgerundete Ecken 2368">
                  <a:extLst>
                    <a:ext uri="{FF2B5EF4-FFF2-40B4-BE49-F238E27FC236}">
                      <a16:creationId xmlns:a16="http://schemas.microsoft.com/office/drawing/2014/main" id="{3FD7D3D8-84A5-B804-D8FE-E5357751EF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6991" y="6254844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2372" name="Grafik 2371" descr="Lesezeichen Silhouette">
                  <a:extLst>
                    <a:ext uri="{FF2B5EF4-FFF2-40B4-BE49-F238E27FC236}">
                      <a16:creationId xmlns:a16="http://schemas.microsoft.com/office/drawing/2014/main" id="{F7816485-EA7B-6091-2DB5-4BE939067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6400" y="5314281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2373" name="Rechteck: abgerundete Ecken 2372">
                  <a:extLst>
                    <a:ext uri="{FF2B5EF4-FFF2-40B4-BE49-F238E27FC236}">
                      <a16:creationId xmlns:a16="http://schemas.microsoft.com/office/drawing/2014/main" id="{BBB435DE-23F0-E8C0-3CE6-EF14609E8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718" y="5230100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54" name="Picture 4" descr="Campus Minden | Hochschule Bielefeld (HSBI)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2467412-1502-2BE4-FCAB-6E4B34BE9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325258" y="376310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55" name="Picture 4" descr="Campus Minden | Hochschule Bielefeld (HSBI)">
                <a:extLst>
                  <a:ext uri="{FF2B5EF4-FFF2-40B4-BE49-F238E27FC236}">
                    <a16:creationId xmlns:a16="http://schemas.microsoft.com/office/drawing/2014/main" id="{ABBE6FC7-1446-7BCC-F26E-C30FF77BF5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327074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56" name="Picture 4" descr="Campus Minden | Hochschule Bielefeld (HSBI)">
                <a:extLst>
                  <a:ext uri="{FF2B5EF4-FFF2-40B4-BE49-F238E27FC236}">
                    <a16:creationId xmlns:a16="http://schemas.microsoft.com/office/drawing/2014/main" id="{D4DB9857-BA81-6FB1-0D7D-C7E2869B87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4245237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57" name="Picture 4" descr="Campus Minden | Hochschule Bielefeld (HSBI)">
                <a:extLst>
                  <a:ext uri="{FF2B5EF4-FFF2-40B4-BE49-F238E27FC236}">
                    <a16:creationId xmlns:a16="http://schemas.microsoft.com/office/drawing/2014/main" id="{FCDB9A71-4F72-3E6F-0568-1A4DB4750E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8150442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58" name="Picture 4" descr="Campus Minden | Hochschule Bielefeld (HSBI)">
                <a:extLst>
                  <a:ext uri="{FF2B5EF4-FFF2-40B4-BE49-F238E27FC236}">
                    <a16:creationId xmlns:a16="http://schemas.microsoft.com/office/drawing/2014/main" id="{B62AE734-46B6-9F97-858A-B20C2EF25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8164532" y="377391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59" name="Picture 4" descr="Campus Minden | Hochschule Bielefeld (HSBI)">
                <a:extLst>
                  <a:ext uri="{FF2B5EF4-FFF2-40B4-BE49-F238E27FC236}">
                    <a16:creationId xmlns:a16="http://schemas.microsoft.com/office/drawing/2014/main" id="{27067F58-0DC3-332E-2382-A1C9C8D5A8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4242795" y="377391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2367" name="Picture 2" descr="DJ mixing tracks on a mixer in a nightclub">
              <a:hlinkClick r:id="rId5" action="ppaction://hlinksldjump"/>
              <a:extLst>
                <a:ext uri="{FF2B5EF4-FFF2-40B4-BE49-F238E27FC236}">
                  <a16:creationId xmlns:a16="http://schemas.microsoft.com/office/drawing/2014/main" id="{8B2F03CA-3CC3-2764-30D9-A8A0D73BF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325189" y="3756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30" name="Picture 2" descr="DJ mixing tracks on a mixer in a nightclub">
              <a:extLst>
                <a:ext uri="{FF2B5EF4-FFF2-40B4-BE49-F238E27FC236}">
                  <a16:creationId xmlns:a16="http://schemas.microsoft.com/office/drawing/2014/main" id="{9C7174F7-55C2-1E4C-9138-869DAA515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327808" y="5304856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37" name="Picture 2" descr="DJ mixing tracks on a mixer in a nightclub">
              <a:extLst>
                <a:ext uri="{FF2B5EF4-FFF2-40B4-BE49-F238E27FC236}">
                  <a16:creationId xmlns:a16="http://schemas.microsoft.com/office/drawing/2014/main" id="{E56CF613-BB4D-56DD-768A-6F7825614C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4232945" y="3773914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4" name="Picture 2" descr="DJ mixing tracks on a mixer in a nightclub">
              <a:extLst>
                <a:ext uri="{FF2B5EF4-FFF2-40B4-BE49-F238E27FC236}">
                  <a16:creationId xmlns:a16="http://schemas.microsoft.com/office/drawing/2014/main" id="{69903942-654D-3B40-8D07-072A82EEFD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4242845" y="5314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51" name="Picture 2" descr="DJ mixing tracks on a mixer in a nightclub">
              <a:extLst>
                <a:ext uri="{FF2B5EF4-FFF2-40B4-BE49-F238E27FC236}">
                  <a16:creationId xmlns:a16="http://schemas.microsoft.com/office/drawing/2014/main" id="{37B36C74-93C0-724A-C493-75A6018723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8165388" y="37711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52" name="Picture 2" descr="DJ mixing tracks on a mixer in a nightclub">
              <a:extLst>
                <a:ext uri="{FF2B5EF4-FFF2-40B4-BE49-F238E27FC236}">
                  <a16:creationId xmlns:a16="http://schemas.microsoft.com/office/drawing/2014/main" id="{D34DBF32-2C6F-4B44-6DE2-64CCB606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8146357" y="5314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2068" name="Picture 20" descr="party banner icon">
            <a:extLst>
              <a:ext uri="{FF2B5EF4-FFF2-40B4-BE49-F238E27FC236}">
                <a16:creationId xmlns:a16="http://schemas.microsoft.com/office/drawing/2014/main" id="{09957716-47F1-BFCD-49FD-3D0C1CC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1" y="1484032"/>
            <a:ext cx="1981409" cy="13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lored Balloons Confetti Explosion Header">
            <a:extLst>
              <a:ext uri="{FF2B5EF4-FFF2-40B4-BE49-F238E27FC236}">
                <a16:creationId xmlns:a16="http://schemas.microsoft.com/office/drawing/2014/main" id="{E0B1134D-5711-4ECA-7464-408A6E94C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/>
          <a:stretch/>
        </p:blipFill>
        <p:spPr bwMode="auto">
          <a:xfrm>
            <a:off x="8993041" y="871168"/>
            <a:ext cx="23923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lored Balloons Confetti Explosion Header">
            <a:extLst>
              <a:ext uri="{FF2B5EF4-FFF2-40B4-BE49-F238E27FC236}">
                <a16:creationId xmlns:a16="http://schemas.microsoft.com/office/drawing/2014/main" id="{8DBD5E87-0B3D-7565-CDA9-5819D1BD1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71"/>
          <a:stretch/>
        </p:blipFill>
        <p:spPr bwMode="auto">
          <a:xfrm>
            <a:off x="932348" y="882267"/>
            <a:ext cx="22666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lorful confetti border frame repeat pattern. Great for a birthday party or an event celebration invitation or decor. Surface pattern design.">
            <a:extLst>
              <a:ext uri="{FF2B5EF4-FFF2-40B4-BE49-F238E27FC236}">
                <a16:creationId xmlns:a16="http://schemas.microsoft.com/office/drawing/2014/main" id="{23747FA1-59EE-AF6B-17C6-C07A3044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3" y="-542896"/>
            <a:ext cx="5762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ny raccoon in green sunglasses showing a rock gesture isolated on white background">
            <a:extLst>
              <a:ext uri="{FF2B5EF4-FFF2-40B4-BE49-F238E27FC236}">
                <a16:creationId xmlns:a16="http://schemas.microsoft.com/office/drawing/2014/main" id="{BAEBF74E-22EE-1C02-C1F4-E3582C28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2" y="701772"/>
            <a:ext cx="1447556" cy="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Silhouette">
            <a:extLst>
              <a:ext uri="{FF2B5EF4-FFF2-40B4-BE49-F238E27FC236}">
                <a16:creationId xmlns:a16="http://schemas.microsoft.com/office/drawing/2014/main" id="{F44E51A2-8E81-F9C3-9E4E-0633D1164B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808427" y="3949859"/>
            <a:ext cx="541288" cy="54128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7A892D1-D39C-2FD6-4895-6FF7E2516AF3}"/>
              </a:ext>
            </a:extLst>
          </p:cNvPr>
          <p:cNvGrpSpPr/>
          <p:nvPr/>
        </p:nvGrpSpPr>
        <p:grpSpPr>
          <a:xfrm>
            <a:off x="-743168" y="2437887"/>
            <a:ext cx="702906" cy="531574"/>
            <a:chOff x="-796099" y="5558136"/>
            <a:chExt cx="702906" cy="531574"/>
          </a:xfrm>
        </p:grpSpPr>
        <p:pic>
          <p:nvPicPr>
            <p:cNvPr id="20" name="Grafik 19" descr="Benutzer Silhouette">
              <a:extLst>
                <a:ext uri="{FF2B5EF4-FFF2-40B4-BE49-F238E27FC236}">
                  <a16:creationId xmlns:a16="http://schemas.microsoft.com/office/drawing/2014/main" id="{9ABF2E5C-5404-31C6-4430-1D07EE76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40116" y="5558136"/>
              <a:ext cx="347559" cy="34755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79EEAC-D461-28E6-5190-E60FB15334AA}"/>
                </a:ext>
              </a:extLst>
            </p:cNvPr>
            <p:cNvSpPr txBox="1"/>
            <p:nvPr/>
          </p:nvSpPr>
          <p:spPr>
            <a:xfrm>
              <a:off x="-796099" y="5843489"/>
              <a:ext cx="7029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Profil</a:t>
              </a:r>
            </a:p>
          </p:txBody>
        </p:sp>
      </p:grpSp>
      <p:sp>
        <p:nvSpPr>
          <p:cNvPr id="110" name="Rechteck: abgerundete Ecken 109" hidden="1">
            <a:extLst>
              <a:ext uri="{FF2B5EF4-FFF2-40B4-BE49-F238E27FC236}">
                <a16:creationId xmlns:a16="http://schemas.microsoft.com/office/drawing/2014/main" id="{9AA46EBB-8602-98B3-0FCB-FF94786870E3}"/>
              </a:ext>
            </a:extLst>
          </p:cNvPr>
          <p:cNvSpPr>
            <a:spLocks/>
          </p:cNvSpPr>
          <p:nvPr/>
        </p:nvSpPr>
        <p:spPr>
          <a:xfrm>
            <a:off x="248718" y="3689733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1" name="Picture 8" descr="Konzert, Konfetti, Feier, Veranstaltung" hidden="1">
            <a:hlinkClick r:id="rId20" action="ppaction://hlinksldjump"/>
            <a:extLst>
              <a:ext uri="{FF2B5EF4-FFF2-40B4-BE49-F238E27FC236}">
                <a16:creationId xmlns:a16="http://schemas.microsoft.com/office/drawing/2014/main" id="{466D7F84-7FE0-3AB8-6341-62662607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3773916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2" name="Textfeld 111" hidden="1">
            <a:hlinkClick r:id="rId20" action="ppaction://hlinksldjump"/>
            <a:extLst>
              <a:ext uri="{FF2B5EF4-FFF2-40B4-BE49-F238E27FC236}">
                <a16:creationId xmlns:a16="http://schemas.microsoft.com/office/drawing/2014/main" id="{E9100C7D-B4E6-376F-1AB7-D7EFD1422F02}"/>
              </a:ext>
            </a:extLst>
          </p:cNvPr>
          <p:cNvSpPr txBox="1">
            <a:spLocks/>
          </p:cNvSpPr>
          <p:nvPr/>
        </p:nvSpPr>
        <p:spPr>
          <a:xfrm>
            <a:off x="2013032" y="3756282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13" name="Textfeld 112" hidden="1">
            <a:hlinkClick r:id="rId20" action="ppaction://hlinksldjump"/>
            <a:extLst>
              <a:ext uri="{FF2B5EF4-FFF2-40B4-BE49-F238E27FC236}">
                <a16:creationId xmlns:a16="http://schemas.microsoft.com/office/drawing/2014/main" id="{91BB9D27-7DF5-E62F-749D-B2DB35A5CAA4}"/>
              </a:ext>
            </a:extLst>
          </p:cNvPr>
          <p:cNvSpPr txBox="1">
            <a:spLocks/>
          </p:cNvSpPr>
          <p:nvPr/>
        </p:nvSpPr>
        <p:spPr>
          <a:xfrm>
            <a:off x="2033516" y="4064059"/>
            <a:ext cx="17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</p:txBody>
      </p:sp>
      <p:sp>
        <p:nvSpPr>
          <p:cNvPr id="114" name="Rechteck: abgerundete Ecken 113" hidden="1">
            <a:extLst>
              <a:ext uri="{FF2B5EF4-FFF2-40B4-BE49-F238E27FC236}">
                <a16:creationId xmlns:a16="http://schemas.microsoft.com/office/drawing/2014/main" id="{10F8D8BA-D104-2AE2-005F-D0DAA50A12D8}"/>
              </a:ext>
            </a:extLst>
          </p:cNvPr>
          <p:cNvSpPr>
            <a:spLocks/>
          </p:cNvSpPr>
          <p:nvPr/>
        </p:nvSpPr>
        <p:spPr>
          <a:xfrm>
            <a:off x="2111807" y="4714479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15" name="Grafik 114" descr="Lesezeichen Silhouette" hidden="1">
            <a:extLst>
              <a:ext uri="{FF2B5EF4-FFF2-40B4-BE49-F238E27FC236}">
                <a16:creationId xmlns:a16="http://schemas.microsoft.com/office/drawing/2014/main" id="{57DF43A8-E2F3-25AF-493C-EC43FF421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1216" y="3773916"/>
            <a:ext cx="293128" cy="293128"/>
          </a:xfrm>
          <a:prstGeom prst="rect">
            <a:avLst/>
          </a:prstGeom>
        </p:spPr>
      </p:pic>
      <p:sp>
        <p:nvSpPr>
          <p:cNvPr id="117" name="Rechteck: abgerundete Ecken 116" hidden="1">
            <a:extLst>
              <a:ext uri="{FF2B5EF4-FFF2-40B4-BE49-F238E27FC236}">
                <a16:creationId xmlns:a16="http://schemas.microsoft.com/office/drawing/2014/main" id="{8FE2B54F-0CAF-B793-14F2-9FD1E7E60442}"/>
              </a:ext>
            </a:extLst>
          </p:cNvPr>
          <p:cNvSpPr>
            <a:spLocks/>
          </p:cNvSpPr>
          <p:nvPr/>
        </p:nvSpPr>
        <p:spPr>
          <a:xfrm>
            <a:off x="4161310" y="3689735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8" name="Picture 8" descr="Konzert, Konfetti, Feier, Veranstaltung" hidden="1">
            <a:extLst>
              <a:ext uri="{FF2B5EF4-FFF2-40B4-BE49-F238E27FC236}">
                <a16:creationId xmlns:a16="http://schemas.microsoft.com/office/drawing/2014/main" id="{AA461438-741E-83EB-BD43-55F3142B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3773918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9" name="Textfeld 118" hidden="1">
            <a:extLst>
              <a:ext uri="{FF2B5EF4-FFF2-40B4-BE49-F238E27FC236}">
                <a16:creationId xmlns:a16="http://schemas.microsoft.com/office/drawing/2014/main" id="{28B6C5D2-78FF-BC1E-6E52-B5521B9CF2B3}"/>
              </a:ext>
            </a:extLst>
          </p:cNvPr>
          <p:cNvSpPr txBox="1">
            <a:spLocks/>
          </p:cNvSpPr>
          <p:nvPr/>
        </p:nvSpPr>
        <p:spPr>
          <a:xfrm>
            <a:off x="5925624" y="3756284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0" name="Textfeld 119" hidden="1">
            <a:extLst>
              <a:ext uri="{FF2B5EF4-FFF2-40B4-BE49-F238E27FC236}">
                <a16:creationId xmlns:a16="http://schemas.microsoft.com/office/drawing/2014/main" id="{3C57FEFA-2EC8-E223-3F41-A29777CBB021}"/>
              </a:ext>
            </a:extLst>
          </p:cNvPr>
          <p:cNvSpPr txBox="1">
            <a:spLocks/>
          </p:cNvSpPr>
          <p:nvPr/>
        </p:nvSpPr>
        <p:spPr>
          <a:xfrm>
            <a:off x="5946108" y="4064061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1" name="Rechteck: abgerundete Ecken 120" hidden="1">
            <a:extLst>
              <a:ext uri="{FF2B5EF4-FFF2-40B4-BE49-F238E27FC236}">
                <a16:creationId xmlns:a16="http://schemas.microsoft.com/office/drawing/2014/main" id="{22167E5C-CBAA-2334-E706-31004B59D4E7}"/>
              </a:ext>
            </a:extLst>
          </p:cNvPr>
          <p:cNvSpPr>
            <a:spLocks/>
          </p:cNvSpPr>
          <p:nvPr/>
        </p:nvSpPr>
        <p:spPr>
          <a:xfrm>
            <a:off x="6024399" y="4714481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2" name="Grafik 121" descr="Lesezeichen Silhouette" hidden="1">
            <a:extLst>
              <a:ext uri="{FF2B5EF4-FFF2-40B4-BE49-F238E27FC236}">
                <a16:creationId xmlns:a16="http://schemas.microsoft.com/office/drawing/2014/main" id="{B450CB21-FA52-7E68-C7DC-7E8B74D0C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808" y="3773918"/>
            <a:ext cx="293128" cy="293128"/>
          </a:xfrm>
          <a:prstGeom prst="rect">
            <a:avLst/>
          </a:prstGeom>
        </p:spPr>
      </p:pic>
      <p:sp>
        <p:nvSpPr>
          <p:cNvPr id="124" name="Rechteck: abgerundete Ecken 123" hidden="1">
            <a:extLst>
              <a:ext uri="{FF2B5EF4-FFF2-40B4-BE49-F238E27FC236}">
                <a16:creationId xmlns:a16="http://schemas.microsoft.com/office/drawing/2014/main" id="{9BB375AD-59AD-77D7-D37D-138762E1E187}"/>
              </a:ext>
            </a:extLst>
          </p:cNvPr>
          <p:cNvSpPr>
            <a:spLocks/>
          </p:cNvSpPr>
          <p:nvPr/>
        </p:nvSpPr>
        <p:spPr>
          <a:xfrm>
            <a:off x="8073902" y="3689731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Picture 8" descr="Konzert, Konfetti, Feier, Veranstaltung" hidden="1">
            <a:extLst>
              <a:ext uri="{FF2B5EF4-FFF2-40B4-BE49-F238E27FC236}">
                <a16:creationId xmlns:a16="http://schemas.microsoft.com/office/drawing/2014/main" id="{9E94A198-7897-0E52-2B0F-BF052C7EC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3773914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feld 125" hidden="1">
            <a:extLst>
              <a:ext uri="{FF2B5EF4-FFF2-40B4-BE49-F238E27FC236}">
                <a16:creationId xmlns:a16="http://schemas.microsoft.com/office/drawing/2014/main" id="{9915B7CF-939C-8EAE-D393-240D31A75805}"/>
              </a:ext>
            </a:extLst>
          </p:cNvPr>
          <p:cNvSpPr txBox="1">
            <a:spLocks/>
          </p:cNvSpPr>
          <p:nvPr/>
        </p:nvSpPr>
        <p:spPr>
          <a:xfrm>
            <a:off x="9838216" y="3756280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7" name="Textfeld 126" hidden="1">
            <a:extLst>
              <a:ext uri="{FF2B5EF4-FFF2-40B4-BE49-F238E27FC236}">
                <a16:creationId xmlns:a16="http://schemas.microsoft.com/office/drawing/2014/main" id="{7B6348B1-0C93-6574-7ED0-2A32EA6B248E}"/>
              </a:ext>
            </a:extLst>
          </p:cNvPr>
          <p:cNvSpPr txBox="1">
            <a:spLocks/>
          </p:cNvSpPr>
          <p:nvPr/>
        </p:nvSpPr>
        <p:spPr>
          <a:xfrm>
            <a:off x="9858700" y="4064057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8" name="Rechteck: abgerundete Ecken 127" hidden="1">
            <a:extLst>
              <a:ext uri="{FF2B5EF4-FFF2-40B4-BE49-F238E27FC236}">
                <a16:creationId xmlns:a16="http://schemas.microsoft.com/office/drawing/2014/main" id="{4B744BB9-FA7C-7886-6BBE-3495B8CD266F}"/>
              </a:ext>
            </a:extLst>
          </p:cNvPr>
          <p:cNvSpPr>
            <a:spLocks/>
          </p:cNvSpPr>
          <p:nvPr/>
        </p:nvSpPr>
        <p:spPr>
          <a:xfrm>
            <a:off x="9936991" y="4714477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9" name="Grafik 128" descr="Lesezeichen Silhouette" hidden="1">
            <a:extLst>
              <a:ext uri="{FF2B5EF4-FFF2-40B4-BE49-F238E27FC236}">
                <a16:creationId xmlns:a16="http://schemas.microsoft.com/office/drawing/2014/main" id="{A735B0D3-C4F5-C2AF-FA9C-317F00979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6400" y="3773914"/>
            <a:ext cx="293128" cy="293128"/>
          </a:xfrm>
          <a:prstGeom prst="rect">
            <a:avLst/>
          </a:prstGeom>
        </p:spPr>
      </p:pic>
      <p:sp>
        <p:nvSpPr>
          <p:cNvPr id="131" name="Rechteck: abgerundete Ecken 130" hidden="1">
            <a:extLst>
              <a:ext uri="{FF2B5EF4-FFF2-40B4-BE49-F238E27FC236}">
                <a16:creationId xmlns:a16="http://schemas.microsoft.com/office/drawing/2014/main" id="{DA7D8E64-9F7A-29CF-BC0F-E79ECEF9CBB1}"/>
              </a:ext>
            </a:extLst>
          </p:cNvPr>
          <p:cNvSpPr>
            <a:spLocks/>
          </p:cNvSpPr>
          <p:nvPr/>
        </p:nvSpPr>
        <p:spPr>
          <a:xfrm>
            <a:off x="248718" y="5230100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2" name="Picture 8" descr="Konzert, Konfetti, Feier, Veranstaltung" hidden="1">
            <a:extLst>
              <a:ext uri="{FF2B5EF4-FFF2-40B4-BE49-F238E27FC236}">
                <a16:creationId xmlns:a16="http://schemas.microsoft.com/office/drawing/2014/main" id="{AA0B8AFE-AA8A-6DF3-513A-EBA703A8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5314283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3" name="Textfeld 132" hidden="1">
            <a:extLst>
              <a:ext uri="{FF2B5EF4-FFF2-40B4-BE49-F238E27FC236}">
                <a16:creationId xmlns:a16="http://schemas.microsoft.com/office/drawing/2014/main" id="{AF336772-A0AA-2F4A-743E-8CD15049E321}"/>
              </a:ext>
            </a:extLst>
          </p:cNvPr>
          <p:cNvSpPr txBox="1">
            <a:spLocks/>
          </p:cNvSpPr>
          <p:nvPr/>
        </p:nvSpPr>
        <p:spPr>
          <a:xfrm>
            <a:off x="2013032" y="5296649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34" name="Textfeld 133" hidden="1">
            <a:extLst>
              <a:ext uri="{FF2B5EF4-FFF2-40B4-BE49-F238E27FC236}">
                <a16:creationId xmlns:a16="http://schemas.microsoft.com/office/drawing/2014/main" id="{0B643CC1-77EC-A942-F347-1ED9319E8080}"/>
              </a:ext>
            </a:extLst>
          </p:cNvPr>
          <p:cNvSpPr txBox="1">
            <a:spLocks/>
          </p:cNvSpPr>
          <p:nvPr/>
        </p:nvSpPr>
        <p:spPr>
          <a:xfrm>
            <a:off x="2033516" y="5604426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35" name="Rechteck: abgerundete Ecken 134" hidden="1">
            <a:extLst>
              <a:ext uri="{FF2B5EF4-FFF2-40B4-BE49-F238E27FC236}">
                <a16:creationId xmlns:a16="http://schemas.microsoft.com/office/drawing/2014/main" id="{1CA7DE90-FFE9-1EEA-37E8-E3D826FEA3B4}"/>
              </a:ext>
            </a:extLst>
          </p:cNvPr>
          <p:cNvSpPr>
            <a:spLocks/>
          </p:cNvSpPr>
          <p:nvPr/>
        </p:nvSpPr>
        <p:spPr>
          <a:xfrm>
            <a:off x="2111807" y="6254846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36" name="Grafik 135" descr="Lesezeichen Silhouette" hidden="1">
            <a:extLst>
              <a:ext uri="{FF2B5EF4-FFF2-40B4-BE49-F238E27FC236}">
                <a16:creationId xmlns:a16="http://schemas.microsoft.com/office/drawing/2014/main" id="{1CF9F354-401E-BDCE-E593-F6FF1A396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1216" y="5314283"/>
            <a:ext cx="293128" cy="293128"/>
          </a:xfrm>
          <a:prstGeom prst="rect">
            <a:avLst/>
          </a:prstGeom>
        </p:spPr>
      </p:pic>
      <p:sp>
        <p:nvSpPr>
          <p:cNvPr id="138" name="Rechteck: abgerundete Ecken 137" hidden="1">
            <a:extLst>
              <a:ext uri="{FF2B5EF4-FFF2-40B4-BE49-F238E27FC236}">
                <a16:creationId xmlns:a16="http://schemas.microsoft.com/office/drawing/2014/main" id="{BE1CEB90-2964-ED37-FDAA-181B46641199}"/>
              </a:ext>
            </a:extLst>
          </p:cNvPr>
          <p:cNvSpPr>
            <a:spLocks/>
          </p:cNvSpPr>
          <p:nvPr/>
        </p:nvSpPr>
        <p:spPr>
          <a:xfrm>
            <a:off x="4161310" y="5230102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9" name="Picture 8" descr="Konzert, Konfetti, Feier, Veranstaltung" hidden="1">
            <a:extLst>
              <a:ext uri="{FF2B5EF4-FFF2-40B4-BE49-F238E27FC236}">
                <a16:creationId xmlns:a16="http://schemas.microsoft.com/office/drawing/2014/main" id="{3354BBB7-D469-7760-CF92-284E9ACA6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5314285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0" name="Textfeld 139" hidden="1">
            <a:extLst>
              <a:ext uri="{FF2B5EF4-FFF2-40B4-BE49-F238E27FC236}">
                <a16:creationId xmlns:a16="http://schemas.microsoft.com/office/drawing/2014/main" id="{0C406375-7C98-2177-DFEF-23819A0B1AAA}"/>
              </a:ext>
            </a:extLst>
          </p:cNvPr>
          <p:cNvSpPr txBox="1">
            <a:spLocks/>
          </p:cNvSpPr>
          <p:nvPr/>
        </p:nvSpPr>
        <p:spPr>
          <a:xfrm>
            <a:off x="5925624" y="5296651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1" name="Textfeld 140" hidden="1">
            <a:extLst>
              <a:ext uri="{FF2B5EF4-FFF2-40B4-BE49-F238E27FC236}">
                <a16:creationId xmlns:a16="http://schemas.microsoft.com/office/drawing/2014/main" id="{FC732C71-39F6-986A-728C-316B39E9FE38}"/>
              </a:ext>
            </a:extLst>
          </p:cNvPr>
          <p:cNvSpPr txBox="1">
            <a:spLocks/>
          </p:cNvSpPr>
          <p:nvPr/>
        </p:nvSpPr>
        <p:spPr>
          <a:xfrm>
            <a:off x="5946108" y="5604428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2" name="Rechteck: abgerundete Ecken 141" hidden="1">
            <a:extLst>
              <a:ext uri="{FF2B5EF4-FFF2-40B4-BE49-F238E27FC236}">
                <a16:creationId xmlns:a16="http://schemas.microsoft.com/office/drawing/2014/main" id="{DAE85281-7262-092F-B984-D06089B34D81}"/>
              </a:ext>
            </a:extLst>
          </p:cNvPr>
          <p:cNvSpPr>
            <a:spLocks/>
          </p:cNvSpPr>
          <p:nvPr/>
        </p:nvSpPr>
        <p:spPr>
          <a:xfrm>
            <a:off x="6024399" y="6254848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43" name="Grafik 142" descr="Lesezeichen Silhouette" hidden="1">
            <a:extLst>
              <a:ext uri="{FF2B5EF4-FFF2-40B4-BE49-F238E27FC236}">
                <a16:creationId xmlns:a16="http://schemas.microsoft.com/office/drawing/2014/main" id="{4188C416-9387-B3F9-E4B0-45A97D9CE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3808" y="5314285"/>
            <a:ext cx="293128" cy="293128"/>
          </a:xfrm>
          <a:prstGeom prst="rect">
            <a:avLst/>
          </a:prstGeom>
        </p:spPr>
      </p:pic>
      <p:sp>
        <p:nvSpPr>
          <p:cNvPr id="145" name="Rechteck: abgerundete Ecken 144" hidden="1">
            <a:extLst>
              <a:ext uri="{FF2B5EF4-FFF2-40B4-BE49-F238E27FC236}">
                <a16:creationId xmlns:a16="http://schemas.microsoft.com/office/drawing/2014/main" id="{E466BECA-7298-583E-A9FF-1927D68C918B}"/>
              </a:ext>
            </a:extLst>
          </p:cNvPr>
          <p:cNvSpPr>
            <a:spLocks/>
          </p:cNvSpPr>
          <p:nvPr/>
        </p:nvSpPr>
        <p:spPr>
          <a:xfrm>
            <a:off x="8073902" y="5230098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Picture 8" descr="Konzert, Konfetti, Feier, Veranstaltung" hidden="1">
            <a:extLst>
              <a:ext uri="{FF2B5EF4-FFF2-40B4-BE49-F238E27FC236}">
                <a16:creationId xmlns:a16="http://schemas.microsoft.com/office/drawing/2014/main" id="{B20714E4-A35F-112A-E56B-59704412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5314281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7" name="Textfeld 146" hidden="1">
            <a:extLst>
              <a:ext uri="{FF2B5EF4-FFF2-40B4-BE49-F238E27FC236}">
                <a16:creationId xmlns:a16="http://schemas.microsoft.com/office/drawing/2014/main" id="{B4747F2F-08CE-173B-6ED6-2989DB67CA6C}"/>
              </a:ext>
            </a:extLst>
          </p:cNvPr>
          <p:cNvSpPr txBox="1">
            <a:spLocks/>
          </p:cNvSpPr>
          <p:nvPr/>
        </p:nvSpPr>
        <p:spPr>
          <a:xfrm>
            <a:off x="9838216" y="5296647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8" name="Textfeld 147" hidden="1">
            <a:extLst>
              <a:ext uri="{FF2B5EF4-FFF2-40B4-BE49-F238E27FC236}">
                <a16:creationId xmlns:a16="http://schemas.microsoft.com/office/drawing/2014/main" id="{27BD41B1-F2EB-99E2-E51E-D9EEDA936B30}"/>
              </a:ext>
            </a:extLst>
          </p:cNvPr>
          <p:cNvSpPr txBox="1">
            <a:spLocks/>
          </p:cNvSpPr>
          <p:nvPr/>
        </p:nvSpPr>
        <p:spPr>
          <a:xfrm>
            <a:off x="9858700" y="5604424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9" name="Rechteck: abgerundete Ecken 148" hidden="1">
            <a:extLst>
              <a:ext uri="{FF2B5EF4-FFF2-40B4-BE49-F238E27FC236}">
                <a16:creationId xmlns:a16="http://schemas.microsoft.com/office/drawing/2014/main" id="{72B9077F-CA8F-DAC5-9EC2-AC2BD90E6656}"/>
              </a:ext>
            </a:extLst>
          </p:cNvPr>
          <p:cNvSpPr>
            <a:spLocks/>
          </p:cNvSpPr>
          <p:nvPr/>
        </p:nvSpPr>
        <p:spPr>
          <a:xfrm>
            <a:off x="9936991" y="6254844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50" name="Grafik 149" descr="Lesezeichen Silhouette" hidden="1">
            <a:extLst>
              <a:ext uri="{FF2B5EF4-FFF2-40B4-BE49-F238E27FC236}">
                <a16:creationId xmlns:a16="http://schemas.microsoft.com/office/drawing/2014/main" id="{97F5BEC0-F767-1B12-9502-CC5F597CF7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6400" y="5314281"/>
            <a:ext cx="293128" cy="2931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DC2957-2A68-CF0E-835F-351E9EF5F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/>
          <a:stretch/>
        </p:blipFill>
        <p:spPr>
          <a:xfrm>
            <a:off x="4051413" y="2640597"/>
            <a:ext cx="5317207" cy="643771"/>
          </a:xfrm>
          <a:prstGeom prst="rect">
            <a:avLst/>
          </a:prstGeom>
        </p:spPr>
      </p:pic>
      <p:pic>
        <p:nvPicPr>
          <p:cNvPr id="17" name="Grafik 16" descr="Lupe Silhouette">
            <a:extLst>
              <a:ext uri="{FF2B5EF4-FFF2-40B4-BE49-F238E27FC236}">
                <a16:creationId xmlns:a16="http://schemas.microsoft.com/office/drawing/2014/main" id="{36173BD6-7CF1-0DBD-B873-15ED19B0B6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05356" y="2858290"/>
            <a:ext cx="208384" cy="2083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0836348-3C4B-92D7-1C23-096D02E44973}"/>
              </a:ext>
            </a:extLst>
          </p:cNvPr>
          <p:cNvGrpSpPr/>
          <p:nvPr/>
        </p:nvGrpSpPr>
        <p:grpSpPr>
          <a:xfrm>
            <a:off x="4746889" y="1303307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1DE7AFB-2A33-E074-1234-5A8D28904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DB41DC9-442C-58C0-A16D-C5300ED99ED8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3AA4F4D-1DF4-3013-0399-F4559AF852DD}"/>
              </a:ext>
            </a:extLst>
          </p:cNvPr>
          <p:cNvGrpSpPr/>
          <p:nvPr/>
        </p:nvGrpSpPr>
        <p:grpSpPr>
          <a:xfrm>
            <a:off x="2823377" y="2633166"/>
            <a:ext cx="1452916" cy="638230"/>
            <a:chOff x="2823377" y="2633166"/>
            <a:chExt cx="1452916" cy="63823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7E4FDE7-6B94-BBDC-EB19-2B22A2A46788}"/>
                </a:ext>
              </a:extLst>
            </p:cNvPr>
            <p:cNvGrpSpPr/>
            <p:nvPr/>
          </p:nvGrpSpPr>
          <p:grpSpPr>
            <a:xfrm>
              <a:off x="2823377" y="2633166"/>
              <a:ext cx="1241400" cy="638230"/>
              <a:chOff x="2823377" y="2633166"/>
              <a:chExt cx="1241400" cy="63823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51D09D86-A7C9-9EC3-BFB0-5E1AF3F299AB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400" cy="638230"/>
                <a:chOff x="584215" y="2608567"/>
                <a:chExt cx="1231348" cy="693152"/>
              </a:xfrm>
            </p:grpSpPr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C5EB06-78BE-42F2-FB52-90F7D2FD4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E76C2184-5DCF-A288-4E93-DB3958A4F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10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5EBB0FA9-D453-D5C3-4FD5-45EECD43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82649"/>
              <a:stretch/>
            </p:blipFill>
            <p:spPr>
              <a:xfrm>
                <a:off x="3230687" y="2823889"/>
                <a:ext cx="200351" cy="254025"/>
              </a:xfrm>
              <a:prstGeom prst="rect">
                <a:avLst/>
              </a:prstGeom>
            </p:spPr>
          </p:pic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96A4E80-9941-C26D-FFFF-10CAB8557166}"/>
                </a:ext>
              </a:extLst>
            </p:cNvPr>
            <p:cNvSpPr txBox="1"/>
            <p:nvPr/>
          </p:nvSpPr>
          <p:spPr>
            <a:xfrm>
              <a:off x="3324570" y="2838765"/>
              <a:ext cx="951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DJ/Band</a:t>
              </a:r>
            </a:p>
          </p:txBody>
        </p:sp>
      </p:grpSp>
      <p:pic>
        <p:nvPicPr>
          <p:cNvPr id="11" name="Grafik 10" descr="Filter Silhouette">
            <a:extLst>
              <a:ext uri="{FF2B5EF4-FFF2-40B4-BE49-F238E27FC236}">
                <a16:creationId xmlns:a16="http://schemas.microsoft.com/office/drawing/2014/main" id="{18368368-5F1D-8F26-D1C1-D8B559DE96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80759" y="2827957"/>
            <a:ext cx="267686" cy="267686"/>
          </a:xfrm>
          <a:prstGeom prst="rect">
            <a:avLst/>
          </a:prstGeom>
        </p:spPr>
      </p:pic>
      <p:sp>
        <p:nvSpPr>
          <p:cNvPr id="2370" name="Textfeld 2369">
            <a:extLst>
              <a:ext uri="{FF2B5EF4-FFF2-40B4-BE49-F238E27FC236}">
                <a16:creationId xmlns:a16="http://schemas.microsoft.com/office/drawing/2014/main" id="{F7CFDC37-5002-851D-9865-FB05C6C14C33}"/>
              </a:ext>
            </a:extLst>
          </p:cNvPr>
          <p:cNvSpPr txBox="1"/>
          <p:nvPr/>
        </p:nvSpPr>
        <p:spPr>
          <a:xfrm>
            <a:off x="4475382" y="2831708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Bandname</a:t>
            </a:r>
          </a:p>
        </p:txBody>
      </p:sp>
      <p:pic>
        <p:nvPicPr>
          <p:cNvPr id="3" name="Grafik 2" descr="Lesezeichen mit einfarbiger Füllung" hidden="1">
            <a:extLst>
              <a:ext uri="{FF2B5EF4-FFF2-40B4-BE49-F238E27FC236}">
                <a16:creationId xmlns:a16="http://schemas.microsoft.com/office/drawing/2014/main" id="{A08C387B-1DEF-0367-4CCD-A9B623F408D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45907" y="3772093"/>
            <a:ext cx="293127" cy="29312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2DF1C19-68C9-4EF5-BD86-E180693C2E13}"/>
              </a:ext>
            </a:extLst>
          </p:cNvPr>
          <p:cNvSpPr/>
          <p:nvPr/>
        </p:nvSpPr>
        <p:spPr>
          <a:xfrm>
            <a:off x="11851080" y="3686508"/>
            <a:ext cx="158076" cy="291225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692C60-37CC-EA69-CBC3-EF93B3A483CE}"/>
              </a:ext>
            </a:extLst>
          </p:cNvPr>
          <p:cNvSpPr/>
          <p:nvPr/>
        </p:nvSpPr>
        <p:spPr>
          <a:xfrm>
            <a:off x="11888207" y="387660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oben Silhouette">
            <a:extLst>
              <a:ext uri="{FF2B5EF4-FFF2-40B4-BE49-F238E27FC236}">
                <a16:creationId xmlns:a16="http://schemas.microsoft.com/office/drawing/2014/main" id="{10D8BC05-C188-55E6-DAD9-C2A8E5B54BC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862099" y="3685991"/>
            <a:ext cx="150689" cy="150689"/>
          </a:xfrm>
          <a:prstGeom prst="rect">
            <a:avLst/>
          </a:prstGeom>
        </p:spPr>
      </p:pic>
      <p:pic>
        <p:nvPicPr>
          <p:cNvPr id="12" name="Grafik 11" descr="Caretzeichen nach oben Silhouette">
            <a:extLst>
              <a:ext uri="{FF2B5EF4-FFF2-40B4-BE49-F238E27FC236}">
                <a16:creationId xmlns:a16="http://schemas.microsoft.com/office/drawing/2014/main" id="{2AF96AAF-36EF-F7E1-B9CF-1C60543E437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10800000">
            <a:off x="11858467" y="6442804"/>
            <a:ext cx="150689" cy="150689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BEA3BC-E897-E440-AFBB-1E01357B1476}"/>
              </a:ext>
            </a:extLst>
          </p:cNvPr>
          <p:cNvSpPr/>
          <p:nvPr/>
        </p:nvSpPr>
        <p:spPr>
          <a:xfrm>
            <a:off x="2924119" y="2764928"/>
            <a:ext cx="1079637" cy="27214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045FF4-52D1-3892-F4D9-58BBD4D48984}"/>
              </a:ext>
            </a:extLst>
          </p:cNvPr>
          <p:cNvCxnSpPr/>
          <p:nvPr/>
        </p:nvCxnSpPr>
        <p:spPr>
          <a:xfrm>
            <a:off x="3163749" y="3541641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D03198F-4DB9-1C5F-9465-05A80E575808}"/>
              </a:ext>
            </a:extLst>
          </p:cNvPr>
          <p:cNvCxnSpPr/>
          <p:nvPr/>
        </p:nvCxnSpPr>
        <p:spPr>
          <a:xfrm>
            <a:off x="3178025" y="3808100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7E98A6C-4D40-BF89-77BC-B7E7EB9B48B2}"/>
              </a:ext>
            </a:extLst>
          </p:cNvPr>
          <p:cNvSpPr txBox="1"/>
          <p:nvPr/>
        </p:nvSpPr>
        <p:spPr>
          <a:xfrm>
            <a:off x="3244261" y="2827790"/>
            <a:ext cx="759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557844F-C3E0-4D76-13A9-1F0B09F47F55}"/>
              </a:ext>
            </a:extLst>
          </p:cNvPr>
          <p:cNvSpPr txBox="1"/>
          <p:nvPr/>
        </p:nvSpPr>
        <p:spPr>
          <a:xfrm>
            <a:off x="3141581" y="331298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2" name="Textfeld 31">
            <a:hlinkClick r:id="rId32" action="ppaction://hlinksldjump"/>
            <a:extLst>
              <a:ext uri="{FF2B5EF4-FFF2-40B4-BE49-F238E27FC236}">
                <a16:creationId xmlns:a16="http://schemas.microsoft.com/office/drawing/2014/main" id="{13280C57-EF3F-9556-AD85-DAA12595BA26}"/>
              </a:ext>
            </a:extLst>
          </p:cNvPr>
          <p:cNvSpPr txBox="1"/>
          <p:nvPr/>
        </p:nvSpPr>
        <p:spPr>
          <a:xfrm>
            <a:off x="3142794" y="3561879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4" name="Textfeld 33">
            <a:hlinkClick r:id="rId33" action="ppaction://hlinksldjump"/>
            <a:extLst>
              <a:ext uri="{FF2B5EF4-FFF2-40B4-BE49-F238E27FC236}">
                <a16:creationId xmlns:a16="http://schemas.microsoft.com/office/drawing/2014/main" id="{A1DFCE89-3AA2-EB5A-726B-53DCEA281E56}"/>
              </a:ext>
            </a:extLst>
          </p:cNvPr>
          <p:cNvSpPr txBox="1"/>
          <p:nvPr/>
        </p:nvSpPr>
        <p:spPr>
          <a:xfrm>
            <a:off x="3136806" y="381069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3DDE0F-9A57-8186-F27F-EE98D9DFD860}"/>
              </a:ext>
            </a:extLst>
          </p:cNvPr>
          <p:cNvCxnSpPr/>
          <p:nvPr/>
        </p:nvCxnSpPr>
        <p:spPr>
          <a:xfrm>
            <a:off x="3178025" y="4332522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hlinkClick r:id="rId34" action="ppaction://hlinksldjump"/>
            <a:extLst>
              <a:ext uri="{FF2B5EF4-FFF2-40B4-BE49-F238E27FC236}">
                <a16:creationId xmlns:a16="http://schemas.microsoft.com/office/drawing/2014/main" id="{BC2BA29A-181A-87B1-80D4-73A2C56446C8}"/>
              </a:ext>
            </a:extLst>
          </p:cNvPr>
          <p:cNvSpPr txBox="1"/>
          <p:nvPr/>
        </p:nvSpPr>
        <p:spPr>
          <a:xfrm>
            <a:off x="3032165" y="4345078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05B45D8-D0DA-952D-C80A-2F3A2F75ABC8}"/>
              </a:ext>
            </a:extLst>
          </p:cNvPr>
          <p:cNvCxnSpPr/>
          <p:nvPr/>
        </p:nvCxnSpPr>
        <p:spPr>
          <a:xfrm>
            <a:off x="3189689" y="4592415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hlinkClick r:id="rId35" action="ppaction://hlinksldjump"/>
            <a:extLst>
              <a:ext uri="{FF2B5EF4-FFF2-40B4-BE49-F238E27FC236}">
                <a16:creationId xmlns:a16="http://schemas.microsoft.com/office/drawing/2014/main" id="{8317974C-7308-1AE7-3E2B-F012C8C7BC9B}"/>
              </a:ext>
            </a:extLst>
          </p:cNvPr>
          <p:cNvSpPr txBox="1"/>
          <p:nvPr/>
        </p:nvSpPr>
        <p:spPr>
          <a:xfrm>
            <a:off x="3037110" y="4606063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AF1764-321D-0313-78EC-17B6B547DC18}"/>
              </a:ext>
            </a:extLst>
          </p:cNvPr>
          <p:cNvCxnSpPr/>
          <p:nvPr/>
        </p:nvCxnSpPr>
        <p:spPr>
          <a:xfrm>
            <a:off x="3178025" y="486503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hlinkClick r:id="rId3" action="ppaction://hlinksldjump"/>
            <a:extLst>
              <a:ext uri="{FF2B5EF4-FFF2-40B4-BE49-F238E27FC236}">
                <a16:creationId xmlns:a16="http://schemas.microsoft.com/office/drawing/2014/main" id="{BB66B2BD-7F61-5726-F0CC-F9EDC7E45838}"/>
              </a:ext>
            </a:extLst>
          </p:cNvPr>
          <p:cNvSpPr txBox="1"/>
          <p:nvPr/>
        </p:nvSpPr>
        <p:spPr>
          <a:xfrm>
            <a:off x="2989794" y="4865902"/>
            <a:ext cx="1047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Freunde</a:t>
            </a:r>
          </a:p>
        </p:txBody>
      </p:sp>
      <p:sp>
        <p:nvSpPr>
          <p:cNvPr id="26" name="Textfeld 25">
            <a:hlinkClick r:id="rId20" action="ppaction://hlinksldjump"/>
            <a:extLst>
              <a:ext uri="{FF2B5EF4-FFF2-40B4-BE49-F238E27FC236}">
                <a16:creationId xmlns:a16="http://schemas.microsoft.com/office/drawing/2014/main" id="{DFEFC069-C2BB-29C2-3F69-3B9381A749B2}"/>
              </a:ext>
            </a:extLst>
          </p:cNvPr>
          <p:cNvSpPr txBox="1"/>
          <p:nvPr/>
        </p:nvSpPr>
        <p:spPr>
          <a:xfrm>
            <a:off x="2924532" y="5132813"/>
            <a:ext cx="115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35CBEC-68D6-66B3-BCED-CB8D35FAC7A8}"/>
              </a:ext>
            </a:extLst>
          </p:cNvPr>
          <p:cNvCxnSpPr/>
          <p:nvPr/>
        </p:nvCxnSpPr>
        <p:spPr>
          <a:xfrm>
            <a:off x="3178025" y="511212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hlinkClick r:id="rId36" action="ppaction://hlinksldjump"/>
            <a:extLst>
              <a:ext uri="{FF2B5EF4-FFF2-40B4-BE49-F238E27FC236}">
                <a16:creationId xmlns:a16="http://schemas.microsoft.com/office/drawing/2014/main" id="{D4CAEF13-5F29-22D5-DB70-DBEA6AEEE4E9}"/>
              </a:ext>
            </a:extLst>
          </p:cNvPr>
          <p:cNvSpPr txBox="1"/>
          <p:nvPr/>
        </p:nvSpPr>
        <p:spPr>
          <a:xfrm>
            <a:off x="3117006" y="4078957"/>
            <a:ext cx="744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F5E62FE-C0F6-C508-7167-8EC67D1E2CF2}"/>
              </a:ext>
            </a:extLst>
          </p:cNvPr>
          <p:cNvCxnSpPr/>
          <p:nvPr/>
        </p:nvCxnSpPr>
        <p:spPr>
          <a:xfrm>
            <a:off x="3178025" y="4056916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9D9CBF0-C453-2166-1FCB-606661C18F3F}"/>
              </a:ext>
            </a:extLst>
          </p:cNvPr>
          <p:cNvCxnSpPr/>
          <p:nvPr/>
        </p:nvCxnSpPr>
        <p:spPr>
          <a:xfrm>
            <a:off x="3177905" y="331224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hlinkClick r:id="rId37" action="ppaction://hlinksldjump"/>
            <a:extLst>
              <a:ext uri="{FF2B5EF4-FFF2-40B4-BE49-F238E27FC236}">
                <a16:creationId xmlns:a16="http://schemas.microsoft.com/office/drawing/2014/main" id="{F1059FBD-77C1-4AE5-47FE-F1BBC5DB90ED}"/>
              </a:ext>
            </a:extLst>
          </p:cNvPr>
          <p:cNvSpPr txBox="1"/>
          <p:nvPr/>
        </p:nvSpPr>
        <p:spPr>
          <a:xfrm>
            <a:off x="3136806" y="3069054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pic>
        <p:nvPicPr>
          <p:cNvPr id="29" name="Grafik 28" descr="Schließen Silhouette">
            <a:extLst>
              <a:ext uri="{FF2B5EF4-FFF2-40B4-BE49-F238E27FC236}">
                <a16:creationId xmlns:a16="http://schemas.microsoft.com/office/drawing/2014/main" id="{3FB5AE16-F700-DB80-174D-4AC4ED39F97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68179" y="2886461"/>
            <a:ext cx="166001" cy="166001"/>
          </a:xfrm>
          <a:prstGeom prst="rect">
            <a:avLst/>
          </a:prstGeom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72981F3F-E433-9DB5-4A83-8462DE2BE14D}"/>
              </a:ext>
            </a:extLst>
          </p:cNvPr>
          <p:cNvGrpSpPr/>
          <p:nvPr/>
        </p:nvGrpSpPr>
        <p:grpSpPr>
          <a:xfrm>
            <a:off x="4159530" y="3247792"/>
            <a:ext cx="4949791" cy="3948763"/>
            <a:chOff x="4159530" y="3247792"/>
            <a:chExt cx="4949791" cy="3948763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5B8FDC27-F7BC-5FE8-426B-F63AAD1D1EBC}"/>
                </a:ext>
              </a:extLst>
            </p:cNvPr>
            <p:cNvSpPr/>
            <p:nvPr/>
          </p:nvSpPr>
          <p:spPr>
            <a:xfrm>
              <a:off x="4159530" y="3247792"/>
              <a:ext cx="4833511" cy="3535501"/>
            </a:xfrm>
            <a:prstGeom prst="roundRect">
              <a:avLst>
                <a:gd name="adj" fmla="val 4527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500F02FF-3E00-1B64-D450-1EF3210D3B21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688878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7105B612-2AB1-CC7F-2632-6175BFFC891E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368086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F845A98-C1D4-74D8-AB64-FB60BC687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7507" y="5019004"/>
              <a:ext cx="3969728" cy="746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CE08BA16-2F63-144C-4254-F4B05DA8B3B2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704688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0C98068-873C-84ED-20E9-3C65BD1D1D0B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351063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B39D7849-9E3A-DE82-1851-18729B87C494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039974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2B043692-A22C-B4FE-100F-29EFDA9E723C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3686507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Gerader Verbinder 2212">
              <a:extLst>
                <a:ext uri="{FF2B5EF4-FFF2-40B4-BE49-F238E27FC236}">
                  <a16:creationId xmlns:a16="http://schemas.microsoft.com/office/drawing/2014/main" id="{CB8978CC-3522-E8BB-0B08-9C2CA3B44F87}"/>
                </a:ext>
              </a:extLst>
            </p:cNvPr>
            <p:cNvCxnSpPr>
              <a:cxnSpLocks/>
            </p:cNvCxnSpPr>
            <p:nvPr/>
          </p:nvCxnSpPr>
          <p:spPr>
            <a:xfrm>
              <a:off x="5589585" y="4159198"/>
              <a:ext cx="2876993" cy="0"/>
            </a:xfrm>
            <a:prstGeom prst="line">
              <a:avLst/>
            </a:prstGeom>
            <a:ln>
              <a:solidFill>
                <a:srgbClr val="00D9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4" name="Ellipse 2213">
              <a:extLst>
                <a:ext uri="{FF2B5EF4-FFF2-40B4-BE49-F238E27FC236}">
                  <a16:creationId xmlns:a16="http://schemas.microsoft.com/office/drawing/2014/main" id="{F8AF5C9B-2A36-6D83-6038-38B33C217775}"/>
                </a:ext>
              </a:extLst>
            </p:cNvPr>
            <p:cNvSpPr/>
            <p:nvPr/>
          </p:nvSpPr>
          <p:spPr>
            <a:xfrm>
              <a:off x="5981306" y="4098800"/>
              <a:ext cx="110246" cy="127367"/>
            </a:xfrm>
            <a:prstGeom prst="ellipse">
              <a:avLst/>
            </a:prstGeom>
            <a:solidFill>
              <a:srgbClr val="F7F7F7"/>
            </a:solidFill>
            <a:ln>
              <a:solidFill>
                <a:srgbClr val="00D9B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5" name="Textfeld 2214">
              <a:extLst>
                <a:ext uri="{FF2B5EF4-FFF2-40B4-BE49-F238E27FC236}">
                  <a16:creationId xmlns:a16="http://schemas.microsoft.com/office/drawing/2014/main" id="{B47586CC-99D8-4FD3-A3DF-BBAD620E9947}"/>
                </a:ext>
              </a:extLst>
            </p:cNvPr>
            <p:cNvSpPr txBox="1"/>
            <p:nvPr/>
          </p:nvSpPr>
          <p:spPr>
            <a:xfrm>
              <a:off x="5486188" y="4169321"/>
              <a:ext cx="4206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0km</a:t>
              </a:r>
            </a:p>
          </p:txBody>
        </p:sp>
        <p:sp>
          <p:nvSpPr>
            <p:cNvPr id="2216" name="Textfeld 2215">
              <a:extLst>
                <a:ext uri="{FF2B5EF4-FFF2-40B4-BE49-F238E27FC236}">
                  <a16:creationId xmlns:a16="http://schemas.microsoft.com/office/drawing/2014/main" id="{D1C87CCE-6A97-1813-4CC1-0AE783179010}"/>
                </a:ext>
              </a:extLst>
            </p:cNvPr>
            <p:cNvSpPr txBox="1"/>
            <p:nvPr/>
          </p:nvSpPr>
          <p:spPr>
            <a:xfrm>
              <a:off x="7991524" y="4176642"/>
              <a:ext cx="5709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100km+</a:t>
              </a:r>
            </a:p>
          </p:txBody>
        </p:sp>
        <p:cxnSp>
          <p:nvCxnSpPr>
            <p:cNvPr id="2217" name="Gerader Verbinder 2216">
              <a:extLst>
                <a:ext uri="{FF2B5EF4-FFF2-40B4-BE49-F238E27FC236}">
                  <a16:creationId xmlns:a16="http://schemas.microsoft.com/office/drawing/2014/main" id="{E7558078-89EF-622E-375F-ACB61B8EF455}"/>
                </a:ext>
              </a:extLst>
            </p:cNvPr>
            <p:cNvCxnSpPr>
              <a:cxnSpLocks/>
            </p:cNvCxnSpPr>
            <p:nvPr/>
          </p:nvCxnSpPr>
          <p:spPr>
            <a:xfrm>
              <a:off x="5932593" y="410628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Gerader Verbinder 2217">
              <a:extLst>
                <a:ext uri="{FF2B5EF4-FFF2-40B4-BE49-F238E27FC236}">
                  <a16:creationId xmlns:a16="http://schemas.microsoft.com/office/drawing/2014/main" id="{8C7724F7-67A6-DBD3-0A3D-92362E0A997B}"/>
                </a:ext>
              </a:extLst>
            </p:cNvPr>
            <p:cNvCxnSpPr>
              <a:cxnSpLocks/>
            </p:cNvCxnSpPr>
            <p:nvPr/>
          </p:nvCxnSpPr>
          <p:spPr>
            <a:xfrm>
              <a:off x="6305483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Gerader Verbinder 2218">
              <a:extLst>
                <a:ext uri="{FF2B5EF4-FFF2-40B4-BE49-F238E27FC236}">
                  <a16:creationId xmlns:a16="http://schemas.microsoft.com/office/drawing/2014/main" id="{0393D8CA-F711-D270-D093-402BC182B280}"/>
                </a:ext>
              </a:extLst>
            </p:cNvPr>
            <p:cNvCxnSpPr>
              <a:cxnSpLocks/>
            </p:cNvCxnSpPr>
            <p:nvPr/>
          </p:nvCxnSpPr>
          <p:spPr>
            <a:xfrm>
              <a:off x="6668643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Gerader Verbinder 2219">
              <a:extLst>
                <a:ext uri="{FF2B5EF4-FFF2-40B4-BE49-F238E27FC236}">
                  <a16:creationId xmlns:a16="http://schemas.microsoft.com/office/drawing/2014/main" id="{F20C0552-837D-7CC4-5080-1A21FEDD8EAC}"/>
                </a:ext>
              </a:extLst>
            </p:cNvPr>
            <p:cNvCxnSpPr>
              <a:cxnSpLocks/>
            </p:cNvCxnSpPr>
            <p:nvPr/>
          </p:nvCxnSpPr>
          <p:spPr>
            <a:xfrm>
              <a:off x="8205615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Gerader Verbinder 2220">
              <a:extLst>
                <a:ext uri="{FF2B5EF4-FFF2-40B4-BE49-F238E27FC236}">
                  <a16:creationId xmlns:a16="http://schemas.microsoft.com/office/drawing/2014/main" id="{ED5EBE70-ECDA-C4F5-1543-6AFC76D6EA1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877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Gerader Verbinder 2221">
              <a:extLst>
                <a:ext uri="{FF2B5EF4-FFF2-40B4-BE49-F238E27FC236}">
                  <a16:creationId xmlns:a16="http://schemas.microsoft.com/office/drawing/2014/main" id="{28FAE030-18E3-B407-0FE2-DA87267D74C4}"/>
                </a:ext>
              </a:extLst>
            </p:cNvPr>
            <p:cNvCxnSpPr>
              <a:cxnSpLocks/>
            </p:cNvCxnSpPr>
            <p:nvPr/>
          </p:nvCxnSpPr>
          <p:spPr>
            <a:xfrm>
              <a:off x="7310673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Gerader Verbinder 2222">
              <a:extLst>
                <a:ext uri="{FF2B5EF4-FFF2-40B4-BE49-F238E27FC236}">
                  <a16:creationId xmlns:a16="http://schemas.microsoft.com/office/drawing/2014/main" id="{D72A963A-BE2E-57A5-A08A-1B9B92B25210}"/>
                </a:ext>
              </a:extLst>
            </p:cNvPr>
            <p:cNvCxnSpPr>
              <a:cxnSpLocks/>
            </p:cNvCxnSpPr>
            <p:nvPr/>
          </p:nvCxnSpPr>
          <p:spPr>
            <a:xfrm>
              <a:off x="7615475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4" name="Gerader Verbinder 2223">
              <a:extLst>
                <a:ext uri="{FF2B5EF4-FFF2-40B4-BE49-F238E27FC236}">
                  <a16:creationId xmlns:a16="http://schemas.microsoft.com/office/drawing/2014/main" id="{F916AC9C-C90C-72F4-696B-B0DACDF42DE3}"/>
                </a:ext>
              </a:extLst>
            </p:cNvPr>
            <p:cNvCxnSpPr>
              <a:cxnSpLocks/>
            </p:cNvCxnSpPr>
            <p:nvPr/>
          </p:nvCxnSpPr>
          <p:spPr>
            <a:xfrm>
              <a:off x="7913788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5" name="Textfeld 2224">
              <a:extLst>
                <a:ext uri="{FF2B5EF4-FFF2-40B4-BE49-F238E27FC236}">
                  <a16:creationId xmlns:a16="http://schemas.microsoft.com/office/drawing/2014/main" id="{1CFF1CCB-D863-0551-2EFA-B4951630CF98}"/>
                </a:ext>
              </a:extLst>
            </p:cNvPr>
            <p:cNvSpPr txBox="1"/>
            <p:nvPr/>
          </p:nvSpPr>
          <p:spPr>
            <a:xfrm>
              <a:off x="5776575" y="4179074"/>
              <a:ext cx="3808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5km</a:t>
              </a:r>
            </a:p>
          </p:txBody>
        </p:sp>
        <p:sp>
          <p:nvSpPr>
            <p:cNvPr id="2226" name="Textfeld 2225">
              <a:extLst>
                <a:ext uri="{FF2B5EF4-FFF2-40B4-BE49-F238E27FC236}">
                  <a16:creationId xmlns:a16="http://schemas.microsoft.com/office/drawing/2014/main" id="{C195F124-E6DC-20E6-648F-ECDFAB7893DB}"/>
                </a:ext>
              </a:extLst>
            </p:cNvPr>
            <p:cNvSpPr txBox="1"/>
            <p:nvPr/>
          </p:nvSpPr>
          <p:spPr>
            <a:xfrm>
              <a:off x="6119296" y="4176938"/>
              <a:ext cx="4733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10km</a:t>
              </a:r>
            </a:p>
          </p:txBody>
        </p:sp>
        <p:sp>
          <p:nvSpPr>
            <p:cNvPr id="2227" name="Textfeld 2226">
              <a:extLst>
                <a:ext uri="{FF2B5EF4-FFF2-40B4-BE49-F238E27FC236}">
                  <a16:creationId xmlns:a16="http://schemas.microsoft.com/office/drawing/2014/main" id="{B2E1D5A8-A550-A6AB-E229-A1F031C226C9}"/>
                </a:ext>
              </a:extLst>
            </p:cNvPr>
            <p:cNvSpPr txBox="1"/>
            <p:nvPr/>
          </p:nvSpPr>
          <p:spPr>
            <a:xfrm>
              <a:off x="6472079" y="4179900"/>
              <a:ext cx="45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20km</a:t>
              </a:r>
            </a:p>
          </p:txBody>
        </p:sp>
        <p:sp>
          <p:nvSpPr>
            <p:cNvPr id="2228" name="Textfeld 2227">
              <a:extLst>
                <a:ext uri="{FF2B5EF4-FFF2-40B4-BE49-F238E27FC236}">
                  <a16:creationId xmlns:a16="http://schemas.microsoft.com/office/drawing/2014/main" id="{7B71FC87-1AE7-F391-A4B6-70DAB389387D}"/>
                </a:ext>
              </a:extLst>
            </p:cNvPr>
            <p:cNvSpPr txBox="1"/>
            <p:nvPr/>
          </p:nvSpPr>
          <p:spPr>
            <a:xfrm>
              <a:off x="6824412" y="4176523"/>
              <a:ext cx="4326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30km</a:t>
              </a:r>
            </a:p>
          </p:txBody>
        </p:sp>
        <p:sp>
          <p:nvSpPr>
            <p:cNvPr id="2229" name="Textfeld 2228">
              <a:extLst>
                <a:ext uri="{FF2B5EF4-FFF2-40B4-BE49-F238E27FC236}">
                  <a16:creationId xmlns:a16="http://schemas.microsoft.com/office/drawing/2014/main" id="{2D258EA3-9C0B-0E01-0DBE-78E9B6EE98E6}"/>
                </a:ext>
              </a:extLst>
            </p:cNvPr>
            <p:cNvSpPr txBox="1"/>
            <p:nvPr/>
          </p:nvSpPr>
          <p:spPr>
            <a:xfrm>
              <a:off x="7113641" y="4178700"/>
              <a:ext cx="4487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40km</a:t>
              </a:r>
            </a:p>
          </p:txBody>
        </p:sp>
        <p:sp>
          <p:nvSpPr>
            <p:cNvPr id="2230" name="Textfeld 2229">
              <a:extLst>
                <a:ext uri="{FF2B5EF4-FFF2-40B4-BE49-F238E27FC236}">
                  <a16:creationId xmlns:a16="http://schemas.microsoft.com/office/drawing/2014/main" id="{8BC3DF54-C8F1-6935-7C59-3D5C038A04BC}"/>
                </a:ext>
              </a:extLst>
            </p:cNvPr>
            <p:cNvSpPr txBox="1"/>
            <p:nvPr/>
          </p:nvSpPr>
          <p:spPr>
            <a:xfrm>
              <a:off x="7434061" y="4178658"/>
              <a:ext cx="4487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50km</a:t>
              </a:r>
            </a:p>
          </p:txBody>
        </p:sp>
        <p:sp>
          <p:nvSpPr>
            <p:cNvPr id="2231" name="Textfeld 2230">
              <a:extLst>
                <a:ext uri="{FF2B5EF4-FFF2-40B4-BE49-F238E27FC236}">
                  <a16:creationId xmlns:a16="http://schemas.microsoft.com/office/drawing/2014/main" id="{8ECF5873-5297-1CA0-D456-7CE9FD37E728}"/>
                </a:ext>
              </a:extLst>
            </p:cNvPr>
            <p:cNvSpPr txBox="1"/>
            <p:nvPr/>
          </p:nvSpPr>
          <p:spPr>
            <a:xfrm>
              <a:off x="7727505" y="4176721"/>
              <a:ext cx="495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60km</a:t>
              </a:r>
            </a:p>
          </p:txBody>
        </p:sp>
        <p:sp>
          <p:nvSpPr>
            <p:cNvPr id="2355" name="Rechteck: abgerundete Ecken 2354">
              <a:extLst>
                <a:ext uri="{FF2B5EF4-FFF2-40B4-BE49-F238E27FC236}">
                  <a16:creationId xmlns:a16="http://schemas.microsoft.com/office/drawing/2014/main" id="{4830A9D9-C8C1-7B18-199D-035CD402336A}"/>
                </a:ext>
              </a:extLst>
            </p:cNvPr>
            <p:cNvSpPr/>
            <p:nvPr/>
          </p:nvSpPr>
          <p:spPr>
            <a:xfrm>
              <a:off x="7324321" y="6437226"/>
              <a:ext cx="1046048" cy="27918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anwenden</a:t>
              </a:r>
            </a:p>
          </p:txBody>
        </p:sp>
        <p:sp>
          <p:nvSpPr>
            <p:cNvPr id="2357" name="Rechteck: abgerundete Ecken 2356">
              <a:extLst>
                <a:ext uri="{FF2B5EF4-FFF2-40B4-BE49-F238E27FC236}">
                  <a16:creationId xmlns:a16="http://schemas.microsoft.com/office/drawing/2014/main" id="{78209B47-DB7F-9571-2B62-728B652E0AE2}"/>
                </a:ext>
              </a:extLst>
            </p:cNvPr>
            <p:cNvSpPr/>
            <p:nvPr/>
          </p:nvSpPr>
          <p:spPr>
            <a:xfrm>
              <a:off x="4631801" y="6441382"/>
              <a:ext cx="1046048" cy="279188"/>
            </a:xfrm>
            <a:prstGeom prst="roundRect">
              <a:avLst/>
            </a:prstGeom>
            <a:solidFill>
              <a:srgbClr val="FE444D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zurücksetzten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7FEC7E9D-44C5-F44D-7E42-E2CD2D036136}"/>
                </a:ext>
              </a:extLst>
            </p:cNvPr>
            <p:cNvSpPr txBox="1"/>
            <p:nvPr/>
          </p:nvSpPr>
          <p:spPr>
            <a:xfrm>
              <a:off x="4597964" y="3395514"/>
              <a:ext cx="4511357" cy="380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/>
                <a:t>Region</a:t>
              </a:r>
            </a:p>
            <a:p>
              <a:endParaRPr lang="de-DE" sz="1100"/>
            </a:p>
            <a:p>
              <a:r>
                <a:rPr lang="de-DE" sz="1100"/>
                <a:t>Datum</a:t>
              </a:r>
            </a:p>
            <a:p>
              <a:endParaRPr lang="de-DE" sz="1100"/>
            </a:p>
            <a:p>
              <a:r>
                <a:rPr lang="de-DE" sz="1100"/>
                <a:t>Entfernung</a:t>
              </a:r>
              <a:br>
                <a:rPr lang="de-DE" sz="1100"/>
              </a:br>
              <a:endParaRPr lang="de-DE" sz="1100"/>
            </a:p>
            <a:p>
              <a:r>
                <a:rPr lang="de-DE" sz="1100"/>
                <a:t>Kategorie</a:t>
              </a:r>
            </a:p>
            <a:p>
              <a:endParaRPr lang="de-DE" sz="1100"/>
            </a:p>
            <a:p>
              <a:r>
                <a:rPr lang="de-DE" sz="1100"/>
                <a:t>Bewertung</a:t>
              </a:r>
            </a:p>
            <a:p>
              <a:endParaRPr lang="de-DE" sz="1100"/>
            </a:p>
            <a:p>
              <a:r>
                <a:rPr lang="de-DE" sz="1100"/>
                <a:t>Startzeit</a:t>
              </a:r>
            </a:p>
            <a:p>
              <a:endParaRPr lang="de-DE" sz="1100"/>
            </a:p>
            <a:p>
              <a:r>
                <a:rPr lang="de-DE" sz="1100"/>
                <a:t>Dauer</a:t>
              </a:r>
            </a:p>
            <a:p>
              <a:endParaRPr lang="de-DE" sz="1100"/>
            </a:p>
            <a:p>
              <a:r>
                <a:rPr lang="de-DE" sz="1100"/>
                <a:t>Erfahrung</a:t>
              </a:r>
            </a:p>
            <a:p>
              <a:endParaRPr lang="de-DE" sz="1100"/>
            </a:p>
            <a:p>
              <a:r>
                <a:rPr lang="de-DE" sz="1100"/>
                <a:t>Preis</a:t>
              </a:r>
            </a:p>
            <a:p>
              <a:endParaRPr lang="de-DE"/>
            </a:p>
            <a:p>
              <a:endParaRPr lang="de-DE"/>
            </a:p>
            <a:p>
              <a:endParaRPr lang="de-DE"/>
            </a:p>
          </p:txBody>
        </p:sp>
        <p:sp>
          <p:nvSpPr>
            <p:cNvPr id="2371" name="Rechteck: abgerundete Ecken 2370">
              <a:extLst>
                <a:ext uri="{FF2B5EF4-FFF2-40B4-BE49-F238E27FC236}">
                  <a16:creationId xmlns:a16="http://schemas.microsoft.com/office/drawing/2014/main" id="{E8203E79-DB59-2777-4B63-882D8F5827C8}"/>
                </a:ext>
              </a:extLst>
            </p:cNvPr>
            <p:cNvSpPr/>
            <p:nvPr/>
          </p:nvSpPr>
          <p:spPr>
            <a:xfrm>
              <a:off x="5557647" y="3773439"/>
              <a:ext cx="2812721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17.08.2024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77" name="Rechteck: abgerundete Ecken 2376">
              <a:extLst>
                <a:ext uri="{FF2B5EF4-FFF2-40B4-BE49-F238E27FC236}">
                  <a16:creationId xmlns:a16="http://schemas.microsoft.com/office/drawing/2014/main" id="{86A41C7A-BE2A-707D-E58E-46A76A782E7D}"/>
                </a:ext>
              </a:extLst>
            </p:cNvPr>
            <p:cNvSpPr/>
            <p:nvPr/>
          </p:nvSpPr>
          <p:spPr>
            <a:xfrm>
              <a:off x="5557648" y="4430517"/>
              <a:ext cx="2812720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 Techno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83" name="Gerader Verbinder 2382">
              <a:extLst>
                <a:ext uri="{FF2B5EF4-FFF2-40B4-BE49-F238E27FC236}">
                  <a16:creationId xmlns:a16="http://schemas.microsoft.com/office/drawing/2014/main" id="{27657619-83E5-3AE9-378D-80AD56F215D4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213069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85" name="Rechteck: abgerundete Ecken 2384">
              <a:extLst>
                <a:ext uri="{FF2B5EF4-FFF2-40B4-BE49-F238E27FC236}">
                  <a16:creationId xmlns:a16="http://schemas.microsoft.com/office/drawing/2014/main" id="{1D03D94C-157C-598C-0724-C46AE781372B}"/>
                </a:ext>
              </a:extLst>
            </p:cNvPr>
            <p:cNvSpPr/>
            <p:nvPr/>
          </p:nvSpPr>
          <p:spPr>
            <a:xfrm>
              <a:off x="5557648" y="3393255"/>
              <a:ext cx="2819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32427 Minden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90" name="Gerader Verbinder 2389">
              <a:extLst>
                <a:ext uri="{FF2B5EF4-FFF2-40B4-BE49-F238E27FC236}">
                  <a16:creationId xmlns:a16="http://schemas.microsoft.com/office/drawing/2014/main" id="{A8E6BB66-C59E-C1DA-1C96-A77F366F3E1A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549509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5" name="Rechteck: abgerundete Ecken 2394">
              <a:extLst>
                <a:ext uri="{FF2B5EF4-FFF2-40B4-BE49-F238E27FC236}">
                  <a16:creationId xmlns:a16="http://schemas.microsoft.com/office/drawing/2014/main" id="{E96D0E6E-E6A5-20E3-316D-D00B4649C1AF}"/>
                </a:ext>
              </a:extLst>
            </p:cNvPr>
            <p:cNvSpPr/>
            <p:nvPr/>
          </p:nvSpPr>
          <p:spPr>
            <a:xfrm>
              <a:off x="7213648" y="5092230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20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97" name="Rechteck: abgerundete Ecken 2396">
              <a:extLst>
                <a:ext uri="{FF2B5EF4-FFF2-40B4-BE49-F238E27FC236}">
                  <a16:creationId xmlns:a16="http://schemas.microsoft.com/office/drawing/2014/main" id="{9C8B073E-ECAA-B6E4-E0A4-4D2C6D4F136A}"/>
                </a:ext>
              </a:extLst>
            </p:cNvPr>
            <p:cNvSpPr/>
            <p:nvPr/>
          </p:nvSpPr>
          <p:spPr>
            <a:xfrm>
              <a:off x="7213648" y="5428670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7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81" name="Rechteck: abgerundete Ecken 2380">
              <a:extLst>
                <a:ext uri="{FF2B5EF4-FFF2-40B4-BE49-F238E27FC236}">
                  <a16:creationId xmlns:a16="http://schemas.microsoft.com/office/drawing/2014/main" id="{84E5500B-EC8C-89B3-DBDF-B991DDB6790D}"/>
                </a:ext>
              </a:extLst>
            </p:cNvPr>
            <p:cNvSpPr/>
            <p:nvPr/>
          </p:nvSpPr>
          <p:spPr>
            <a:xfrm>
              <a:off x="5557648" y="509499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17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88" name="Rechteck: abgerundete Ecken 2387">
              <a:extLst>
                <a:ext uri="{FF2B5EF4-FFF2-40B4-BE49-F238E27FC236}">
                  <a16:creationId xmlns:a16="http://schemas.microsoft.com/office/drawing/2014/main" id="{50AEB2A4-1F36-C703-257F-9FF8C39FC62E}"/>
                </a:ext>
              </a:extLst>
            </p:cNvPr>
            <p:cNvSpPr/>
            <p:nvPr/>
          </p:nvSpPr>
          <p:spPr>
            <a:xfrm>
              <a:off x="5557648" y="543143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9B2C2B19-3808-94FD-A8A3-E5DEAC5B0FC8}"/>
                </a:ext>
              </a:extLst>
            </p:cNvPr>
            <p:cNvGrpSpPr/>
            <p:nvPr/>
          </p:nvGrpSpPr>
          <p:grpSpPr>
            <a:xfrm>
              <a:off x="6576285" y="4604895"/>
              <a:ext cx="824421" cy="486205"/>
              <a:chOff x="3230445" y="6585315"/>
              <a:chExt cx="836062" cy="511922"/>
            </a:xfrm>
            <a:solidFill>
              <a:srgbClr val="FABE00"/>
            </a:solidFill>
          </p:grpSpPr>
          <p:pic>
            <p:nvPicPr>
              <p:cNvPr id="69" name="Grafik 68" descr="Bewertung 3 Sterne mit einfarbiger Füllung">
                <a:extLst>
                  <a:ext uri="{FF2B5EF4-FFF2-40B4-BE49-F238E27FC236}">
                    <a16:creationId xmlns:a16="http://schemas.microsoft.com/office/drawing/2014/main" id="{04179142-42B4-5453-9C6D-C1D59B0E9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3554585" y="6585315"/>
                <a:ext cx="511922" cy="511922"/>
              </a:xfrm>
              <a:prstGeom prst="rect">
                <a:avLst/>
              </a:prstGeom>
            </p:spPr>
          </p:pic>
          <p:pic>
            <p:nvPicPr>
              <p:cNvPr id="68" name="Grafik 67" descr="Bewertung 3 Sterne mit einfarbiger Füllung">
                <a:extLst>
                  <a:ext uri="{FF2B5EF4-FFF2-40B4-BE49-F238E27FC236}">
                    <a16:creationId xmlns:a16="http://schemas.microsoft.com/office/drawing/2014/main" id="{7B33CCE6-FFB5-298B-5030-1046FF65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3230445" y="6585315"/>
                <a:ext cx="511922" cy="511922"/>
              </a:xfrm>
              <a:prstGeom prst="rect">
                <a:avLst/>
              </a:prstGeom>
            </p:spPr>
          </p:pic>
        </p:grp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5F73164E-5962-D936-F24E-609E67E6A21A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6026549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3399CCC3-879F-4340-AEDA-5BC285BC46DB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880413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0A8CC4F0-BAA0-CB58-FC83-5A098D83E2EA}"/>
                </a:ext>
              </a:extLst>
            </p:cNvPr>
            <p:cNvSpPr/>
            <p:nvPr/>
          </p:nvSpPr>
          <p:spPr>
            <a:xfrm>
              <a:off x="7213648" y="5759574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 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34175520-52DC-60C3-BDEF-A6A64E1FB0EB}"/>
                </a:ext>
              </a:extLst>
            </p:cNvPr>
            <p:cNvSpPr/>
            <p:nvPr/>
          </p:nvSpPr>
          <p:spPr>
            <a:xfrm>
              <a:off x="5557648" y="5762336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 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37A2B549-2B38-2EE6-8D2D-801055212C41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6" y="6363672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905AD59D-F77D-6134-6B3F-25C3A1B716CC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7" y="6217536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C91D52B5-3801-2CBF-5B78-0A4DFAF3042B}"/>
                </a:ext>
              </a:extLst>
            </p:cNvPr>
            <p:cNvSpPr/>
            <p:nvPr/>
          </p:nvSpPr>
          <p:spPr>
            <a:xfrm>
              <a:off x="7213647" y="6096697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500 </a:t>
              </a:r>
              <a:r>
                <a:rPr lang="de-DE" sz="1000" b="0" i="0">
                  <a:solidFill>
                    <a:srgbClr val="D8D8D8"/>
                  </a:solidFill>
                  <a:effectLst/>
                  <a:latin typeface="Google Sans"/>
                </a:rPr>
                <a:t>€/h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62" name="Rechteck: abgerundete Ecken 61">
              <a:extLst>
                <a:ext uri="{FF2B5EF4-FFF2-40B4-BE49-F238E27FC236}">
                  <a16:creationId xmlns:a16="http://schemas.microsoft.com/office/drawing/2014/main" id="{66E49F38-DDA4-C29A-1238-DC90C7C2667C}"/>
                </a:ext>
              </a:extLst>
            </p:cNvPr>
            <p:cNvSpPr/>
            <p:nvPr/>
          </p:nvSpPr>
          <p:spPr>
            <a:xfrm>
              <a:off x="5557647" y="6099459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50 </a:t>
              </a:r>
              <a:r>
                <a:rPr lang="de-DE" sz="1000" b="0" i="0">
                  <a:solidFill>
                    <a:srgbClr val="D8D8D8"/>
                  </a:solidFill>
                  <a:effectLst/>
                  <a:latin typeface="Google Sans"/>
                </a:rPr>
                <a:t>€/h</a:t>
              </a:r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endParaRPr lang="de-DE" sz="1000">
                <a:solidFill>
                  <a:srgbClr val="DEDEDE"/>
                </a:solidFill>
              </a:endParaRPr>
            </a:p>
          </p:txBody>
        </p:sp>
      </p:grp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EB812ADF-0138-0E09-07DB-7AA41CEF3EB0}"/>
              </a:ext>
            </a:extLst>
          </p:cNvPr>
          <p:cNvSpPr/>
          <p:nvPr/>
        </p:nvSpPr>
        <p:spPr>
          <a:xfrm>
            <a:off x="361143" y="247671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73530988-D36A-D362-1802-0DDC450230A7}"/>
              </a:ext>
            </a:extLst>
          </p:cNvPr>
          <p:cNvSpPr/>
          <p:nvPr/>
        </p:nvSpPr>
        <p:spPr>
          <a:xfrm>
            <a:off x="1037259" y="24435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 38" descr="Benutzer Silhouette">
            <a:hlinkClick r:id="rId44" action="ppaction://hlinksldjump"/>
            <a:extLst>
              <a:ext uri="{FF2B5EF4-FFF2-40B4-BE49-F238E27FC236}">
                <a16:creationId xmlns:a16="http://schemas.microsoft.com/office/drawing/2014/main" id="{03FDDFB8-5BAC-ABF8-9BAF-3106D458B6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9740" y="251092"/>
            <a:ext cx="372733" cy="37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55" name="Grafik 54" descr="Umschlag Silhouette">
            <a:hlinkClick r:id="rId45" action="ppaction://hlinksldjump"/>
            <a:extLst>
              <a:ext uri="{FF2B5EF4-FFF2-40B4-BE49-F238E27FC236}">
                <a16:creationId xmlns:a16="http://schemas.microsoft.com/office/drawing/2014/main" id="{B8B4A6D2-032F-F91F-0F46-B4B4F9491F8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68824" y="251092"/>
            <a:ext cx="385498" cy="385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304" name="Gruppieren 2303">
            <a:extLst>
              <a:ext uri="{FF2B5EF4-FFF2-40B4-BE49-F238E27FC236}">
                <a16:creationId xmlns:a16="http://schemas.microsoft.com/office/drawing/2014/main" id="{BA2FAE51-7E92-1A70-1232-8C60A6BF17B1}"/>
              </a:ext>
            </a:extLst>
          </p:cNvPr>
          <p:cNvGrpSpPr/>
          <p:nvPr/>
        </p:nvGrpSpPr>
        <p:grpSpPr>
          <a:xfrm>
            <a:off x="623804" y="3066674"/>
            <a:ext cx="1551711" cy="557505"/>
            <a:chOff x="599989" y="2696239"/>
            <a:chExt cx="1539147" cy="605480"/>
          </a:xfrm>
        </p:grpSpPr>
        <p:pic>
          <p:nvPicPr>
            <p:cNvPr id="2305" name="Grafik 2304">
              <a:extLst>
                <a:ext uri="{FF2B5EF4-FFF2-40B4-BE49-F238E27FC236}">
                  <a16:creationId xmlns:a16="http://schemas.microsoft.com/office/drawing/2014/main" id="{4BE10EBB-E306-B302-BBD8-88090F0AE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0" r="80970"/>
            <a:stretch/>
          </p:blipFill>
          <p:spPr>
            <a:xfrm>
              <a:off x="599989" y="2708447"/>
              <a:ext cx="1132938" cy="593272"/>
            </a:xfrm>
            <a:prstGeom prst="rect">
              <a:avLst/>
            </a:prstGeom>
          </p:spPr>
        </p:pic>
        <p:pic>
          <p:nvPicPr>
            <p:cNvPr id="2306" name="Grafik 2305">
              <a:extLst>
                <a:ext uri="{FF2B5EF4-FFF2-40B4-BE49-F238E27FC236}">
                  <a16:creationId xmlns:a16="http://schemas.microsoft.com/office/drawing/2014/main" id="{0FE2B69B-FF26-629D-FD7E-C8F397B0B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4" t="12648" r="4962"/>
            <a:stretch/>
          </p:blipFill>
          <p:spPr>
            <a:xfrm>
              <a:off x="1698283" y="2696239"/>
              <a:ext cx="440853" cy="605479"/>
            </a:xfrm>
            <a:prstGeom prst="rect">
              <a:avLst/>
            </a:prstGeom>
          </p:spPr>
        </p:pic>
      </p:grpSp>
      <p:sp>
        <p:nvSpPr>
          <p:cNvPr id="2307" name="Textfeld 2306">
            <a:extLst>
              <a:ext uri="{FF2B5EF4-FFF2-40B4-BE49-F238E27FC236}">
                <a16:creationId xmlns:a16="http://schemas.microsoft.com/office/drawing/2014/main" id="{72486686-7DA5-F137-ADD0-F609890704C0}"/>
              </a:ext>
            </a:extLst>
          </p:cNvPr>
          <p:cNvSpPr txBox="1"/>
          <p:nvPr/>
        </p:nvSpPr>
        <p:spPr>
          <a:xfrm>
            <a:off x="1124491" y="3182002"/>
            <a:ext cx="63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Datum</a:t>
            </a:r>
            <a:endParaRPr lang="de-DE"/>
          </a:p>
        </p:txBody>
      </p:sp>
      <p:pic>
        <p:nvPicPr>
          <p:cNvPr id="2308" name="Grafik 2307">
            <a:extLst>
              <a:ext uri="{FF2B5EF4-FFF2-40B4-BE49-F238E27FC236}">
                <a16:creationId xmlns:a16="http://schemas.microsoft.com/office/drawing/2014/main" id="{40A73138-0647-7C46-1000-E66C766714D4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86501" t="26541" r="4810" b="15187"/>
          <a:stretch/>
        </p:blipFill>
        <p:spPr>
          <a:xfrm>
            <a:off x="1044570" y="3241432"/>
            <a:ext cx="100337" cy="148025"/>
          </a:xfrm>
          <a:prstGeom prst="rect">
            <a:avLst/>
          </a:prstGeom>
        </p:spPr>
      </p:pic>
      <p:cxnSp>
        <p:nvCxnSpPr>
          <p:cNvPr id="2309" name="Gerader Verbinder 2308">
            <a:extLst>
              <a:ext uri="{FF2B5EF4-FFF2-40B4-BE49-F238E27FC236}">
                <a16:creationId xmlns:a16="http://schemas.microsoft.com/office/drawing/2014/main" id="{D6A909FC-9E82-D749-6DD4-D81C738E59EF}"/>
              </a:ext>
            </a:extLst>
          </p:cNvPr>
          <p:cNvCxnSpPr>
            <a:cxnSpLocks/>
          </p:cNvCxnSpPr>
          <p:nvPr/>
        </p:nvCxnSpPr>
        <p:spPr>
          <a:xfrm>
            <a:off x="1716375" y="3127410"/>
            <a:ext cx="0" cy="375344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0" name="Pfeil: nach unten 2309">
            <a:extLst>
              <a:ext uri="{FF2B5EF4-FFF2-40B4-BE49-F238E27FC236}">
                <a16:creationId xmlns:a16="http://schemas.microsoft.com/office/drawing/2014/main" id="{B2E45B78-3731-9637-557C-B2FB6362BFAE}"/>
              </a:ext>
            </a:extLst>
          </p:cNvPr>
          <p:cNvSpPr/>
          <p:nvPr/>
        </p:nvSpPr>
        <p:spPr>
          <a:xfrm rot="10800000">
            <a:off x="1826647" y="3206917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11" name="Pfeil: nach unten 2310">
            <a:extLst>
              <a:ext uri="{FF2B5EF4-FFF2-40B4-BE49-F238E27FC236}">
                <a16:creationId xmlns:a16="http://schemas.microsoft.com/office/drawing/2014/main" id="{A5690868-25A7-CFBD-2C84-CDB06D85FC66}"/>
              </a:ext>
            </a:extLst>
          </p:cNvPr>
          <p:cNvSpPr/>
          <p:nvPr/>
        </p:nvSpPr>
        <p:spPr>
          <a:xfrm>
            <a:off x="1824573" y="3231566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12" name="Gruppieren 2311">
            <a:extLst>
              <a:ext uri="{FF2B5EF4-FFF2-40B4-BE49-F238E27FC236}">
                <a16:creationId xmlns:a16="http://schemas.microsoft.com/office/drawing/2014/main" id="{DA2FB765-F7DC-CBD5-D59F-1E20F2A8947E}"/>
              </a:ext>
            </a:extLst>
          </p:cNvPr>
          <p:cNvGrpSpPr/>
          <p:nvPr/>
        </p:nvGrpSpPr>
        <p:grpSpPr>
          <a:xfrm>
            <a:off x="915450" y="3542594"/>
            <a:ext cx="1244133" cy="3100502"/>
            <a:chOff x="915450" y="3542594"/>
            <a:chExt cx="1244133" cy="3100502"/>
          </a:xfrm>
        </p:grpSpPr>
        <p:sp>
          <p:nvSpPr>
            <p:cNvPr id="2313" name="Rechteck: abgerundete Ecken 2312">
              <a:extLst>
                <a:ext uri="{FF2B5EF4-FFF2-40B4-BE49-F238E27FC236}">
                  <a16:creationId xmlns:a16="http://schemas.microsoft.com/office/drawing/2014/main" id="{7F4EC245-3118-E72A-09F0-C99EBD0D13BB}"/>
                </a:ext>
              </a:extLst>
            </p:cNvPr>
            <p:cNvSpPr/>
            <p:nvPr/>
          </p:nvSpPr>
          <p:spPr>
            <a:xfrm>
              <a:off x="915450" y="3542594"/>
              <a:ext cx="1242353" cy="3100502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4" name="Textfeld 2313">
              <a:extLst>
                <a:ext uri="{FF2B5EF4-FFF2-40B4-BE49-F238E27FC236}">
                  <a16:creationId xmlns:a16="http://schemas.microsoft.com/office/drawing/2014/main" id="{E29397AE-9AD9-2D44-0896-7934064D8060}"/>
                </a:ext>
              </a:extLst>
            </p:cNvPr>
            <p:cNvSpPr txBox="1"/>
            <p:nvPr/>
          </p:nvSpPr>
          <p:spPr>
            <a:xfrm>
              <a:off x="932349" y="3622566"/>
              <a:ext cx="1227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/>
                <a:t>Sortieren nach</a:t>
              </a:r>
            </a:p>
          </p:txBody>
        </p:sp>
        <p:sp>
          <p:nvSpPr>
            <p:cNvPr id="2315" name="Textfeld 2314">
              <a:extLst>
                <a:ext uri="{FF2B5EF4-FFF2-40B4-BE49-F238E27FC236}">
                  <a16:creationId xmlns:a16="http://schemas.microsoft.com/office/drawing/2014/main" id="{3E428565-1BA0-BDB9-7041-11CDF468D3AD}"/>
                </a:ext>
              </a:extLst>
            </p:cNvPr>
            <p:cNvSpPr txBox="1"/>
            <p:nvPr/>
          </p:nvSpPr>
          <p:spPr>
            <a:xfrm>
              <a:off x="1068824" y="3934662"/>
              <a:ext cx="893982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Region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Datum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Entfernung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Kategorie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Bewertung</a:t>
              </a:r>
              <a:br>
                <a:rPr lang="de-DE" sz="1000"/>
              </a:br>
              <a:endParaRPr lang="de-DE" sz="1000"/>
            </a:p>
            <a:p>
              <a:pPr algn="ctr"/>
              <a:r>
                <a:rPr lang="de-DE" sz="1000"/>
                <a:t>Startzeit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Dauer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Erfahrung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Preis</a:t>
              </a:r>
            </a:p>
          </p:txBody>
        </p:sp>
        <p:cxnSp>
          <p:nvCxnSpPr>
            <p:cNvPr id="2316" name="Gerader Verbinder 2315">
              <a:extLst>
                <a:ext uri="{FF2B5EF4-FFF2-40B4-BE49-F238E27FC236}">
                  <a16:creationId xmlns:a16="http://schemas.microsoft.com/office/drawing/2014/main" id="{F2D84D62-3D60-3279-21CF-16DF6B88698C}"/>
                </a:ext>
              </a:extLst>
            </p:cNvPr>
            <p:cNvCxnSpPr>
              <a:cxnSpLocks/>
            </p:cNvCxnSpPr>
            <p:nvPr/>
          </p:nvCxnSpPr>
          <p:spPr>
            <a:xfrm>
              <a:off x="995956" y="390741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7" name="Gerader Verbinder 2316">
              <a:extLst>
                <a:ext uri="{FF2B5EF4-FFF2-40B4-BE49-F238E27FC236}">
                  <a16:creationId xmlns:a16="http://schemas.microsoft.com/office/drawing/2014/main" id="{BD373702-BBA0-3733-013E-B63E66CB9028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4188772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8" name="Gerader Verbinder 2317">
              <a:extLst>
                <a:ext uri="{FF2B5EF4-FFF2-40B4-BE49-F238E27FC236}">
                  <a16:creationId xmlns:a16="http://schemas.microsoft.com/office/drawing/2014/main" id="{D9E231F7-78C6-EBEF-F98D-A11DDF9560E2}"/>
                </a:ext>
              </a:extLst>
            </p:cNvPr>
            <p:cNvCxnSpPr>
              <a:cxnSpLocks/>
            </p:cNvCxnSpPr>
            <p:nvPr/>
          </p:nvCxnSpPr>
          <p:spPr>
            <a:xfrm>
              <a:off x="995110" y="451152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9" name="Gerader Verbinder 2318">
              <a:extLst>
                <a:ext uri="{FF2B5EF4-FFF2-40B4-BE49-F238E27FC236}">
                  <a16:creationId xmlns:a16="http://schemas.microsoft.com/office/drawing/2014/main" id="{347C8E42-D7B0-DEA7-57FE-3B4061E47EC9}"/>
                </a:ext>
              </a:extLst>
            </p:cNvPr>
            <p:cNvCxnSpPr>
              <a:cxnSpLocks/>
            </p:cNvCxnSpPr>
            <p:nvPr/>
          </p:nvCxnSpPr>
          <p:spPr>
            <a:xfrm>
              <a:off x="996790" y="4834744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0" name="Gerader Verbinder 2319">
              <a:extLst>
                <a:ext uri="{FF2B5EF4-FFF2-40B4-BE49-F238E27FC236}">
                  <a16:creationId xmlns:a16="http://schemas.microsoft.com/office/drawing/2014/main" id="{6A391322-14D1-B5CB-BB01-9B1FA62E1060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14273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1" name="Gerader Verbinder 2320">
              <a:extLst>
                <a:ext uri="{FF2B5EF4-FFF2-40B4-BE49-F238E27FC236}">
                  <a16:creationId xmlns:a16="http://schemas.microsoft.com/office/drawing/2014/main" id="{A05BC8CF-9DE7-784C-B65B-87985D27F8F7}"/>
                </a:ext>
              </a:extLst>
            </p:cNvPr>
            <p:cNvCxnSpPr>
              <a:cxnSpLocks/>
            </p:cNvCxnSpPr>
            <p:nvPr/>
          </p:nvCxnSpPr>
          <p:spPr>
            <a:xfrm>
              <a:off x="994057" y="544585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2" name="Gerader Verbinder 2321">
              <a:extLst>
                <a:ext uri="{FF2B5EF4-FFF2-40B4-BE49-F238E27FC236}">
                  <a16:creationId xmlns:a16="http://schemas.microsoft.com/office/drawing/2014/main" id="{E19CCF71-80B2-2E34-6695-BEA0BA597801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759076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3" name="Gerader Verbinder 2322">
              <a:extLst>
                <a:ext uri="{FF2B5EF4-FFF2-40B4-BE49-F238E27FC236}">
                  <a16:creationId xmlns:a16="http://schemas.microsoft.com/office/drawing/2014/main" id="{0BDBEA59-6A99-B771-28B7-C40E2A169F67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604610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4" name="Gerader Verbinder 2323">
            <a:extLst>
              <a:ext uri="{FF2B5EF4-FFF2-40B4-BE49-F238E27FC236}">
                <a16:creationId xmlns:a16="http://schemas.microsoft.com/office/drawing/2014/main" id="{AA3A464C-2D64-90AB-D48F-C86D1E9BF615}"/>
              </a:ext>
            </a:extLst>
          </p:cNvPr>
          <p:cNvCxnSpPr>
            <a:cxnSpLocks/>
          </p:cNvCxnSpPr>
          <p:nvPr/>
        </p:nvCxnSpPr>
        <p:spPr>
          <a:xfrm>
            <a:off x="992380" y="6363672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A82CC6E5-E001-F294-2E4F-E4D693578DD1}"/>
              </a:ext>
            </a:extLst>
          </p:cNvPr>
          <p:cNvGrpSpPr/>
          <p:nvPr/>
        </p:nvGrpSpPr>
        <p:grpSpPr>
          <a:xfrm>
            <a:off x="229650" y="2984336"/>
            <a:ext cx="530035" cy="638230"/>
            <a:chOff x="614788" y="-862011"/>
            <a:chExt cx="530035" cy="638230"/>
          </a:xfrm>
        </p:grpSpPr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DE517E8E-B729-EBD3-A666-F054DE190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r="91035"/>
            <a:stretch/>
          </p:blipFill>
          <p:spPr>
            <a:xfrm>
              <a:off x="614788" y="-862011"/>
              <a:ext cx="327678" cy="638230"/>
            </a:xfrm>
            <a:prstGeom prst="rect">
              <a:avLst/>
            </a:prstGeom>
          </p:spPr>
        </p:pic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D12F8A31-176E-A9A1-5362-3A4CF0631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r="4962"/>
            <a:stretch/>
          </p:blipFill>
          <p:spPr>
            <a:xfrm>
              <a:off x="916135" y="-862011"/>
              <a:ext cx="228688" cy="638230"/>
            </a:xfrm>
            <a:prstGeom prst="rect">
              <a:avLst/>
            </a:prstGeom>
          </p:spPr>
        </p:pic>
      </p:grpSp>
      <p:pic>
        <p:nvPicPr>
          <p:cNvPr id="79" name="Grafik 78" descr="Lesezeichen Silhouette">
            <a:extLst>
              <a:ext uri="{FF2B5EF4-FFF2-40B4-BE49-F238E27FC236}">
                <a16:creationId xmlns:a16="http://schemas.microsoft.com/office/drawing/2014/main" id="{9345194E-BC7D-69EC-8380-A79814DC6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2332" y="3183786"/>
            <a:ext cx="293128" cy="293128"/>
          </a:xfrm>
          <a:prstGeom prst="rect">
            <a:avLst/>
          </a:prstGeom>
        </p:spPr>
      </p:pic>
      <p:pic>
        <p:nvPicPr>
          <p:cNvPr id="80" name="Grafik 79" descr="Lesezeichen mit einfarbiger Füllung">
            <a:extLst>
              <a:ext uri="{FF2B5EF4-FFF2-40B4-BE49-F238E27FC236}">
                <a16:creationId xmlns:a16="http://schemas.microsoft.com/office/drawing/2014/main" id="{CCA82D34-A871-0D12-DDB4-270D551DA8E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54974" y="3181963"/>
            <a:ext cx="293127" cy="29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25" name="Rechteck: abgerundete Ecken 2324">
            <a:hlinkClick r:id="rId6" action="ppaction://hlinksldjump"/>
            <a:extLst>
              <a:ext uri="{FF2B5EF4-FFF2-40B4-BE49-F238E27FC236}">
                <a16:creationId xmlns:a16="http://schemas.microsoft.com/office/drawing/2014/main" id="{7B739258-2F31-A81D-29F3-552C62315CC2}"/>
              </a:ext>
            </a:extLst>
          </p:cNvPr>
          <p:cNvSpPr/>
          <p:nvPr/>
        </p:nvSpPr>
        <p:spPr>
          <a:xfrm>
            <a:off x="10909464" y="301837"/>
            <a:ext cx="1046048" cy="279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</p:spTree>
    <p:extLst>
      <p:ext uri="{BB962C8B-B14F-4D97-AF65-F5344CB8AC3E}">
        <p14:creationId xmlns:p14="http://schemas.microsoft.com/office/powerpoint/2010/main" val="285451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94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5" fill="hold">
                      <p:stCondLst>
                        <p:cond delay="0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499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0" fill="hold">
                      <p:stCondLst>
                        <p:cond delay="0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504" restart="whenNotActive" fill="hold" evtFilter="cancelBubble" nodeType="interactiveSeq">
                <p:stCondLst>
                  <p:cond evt="onClick" delay="0">
                    <p:tgtEl>
                      <p:spTgt spid="23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5" fill="hold">
                      <p:stCondLst>
                        <p:cond delay="0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10"/>
                  </p:tgtEl>
                </p:cond>
              </p:nextCondLst>
            </p:seq>
            <p:seq concurrent="1" nextAc="seek">
              <p:cTn id="511" restart="whenNotActive" fill="hold" evtFilter="cancelBubble" nodeType="interactiveSeq">
                <p:stCondLst>
                  <p:cond evt="onClick" delay="0">
                    <p:tgtEl>
                      <p:spTgt spid="23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2" fill="hold">
                      <p:stCondLst>
                        <p:cond delay="0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11"/>
                  </p:tgtEl>
                </p:cond>
              </p:nextCondLst>
            </p:seq>
            <p:seq concurrent="1" nextAc="seek">
              <p:cTn id="518" restart="whenNotActive" fill="hold" evtFilter="cancelBubble" nodeType="interactiveSeq">
                <p:stCondLst>
                  <p:cond evt="onClick" delay="0">
                    <p:tgtEl>
                      <p:spTgt spid="23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9" fill="hold">
                      <p:stCondLst>
                        <p:cond delay="0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7"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  <p:bldP spid="32" grpId="10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4" grpId="8"/>
      <p:bldP spid="34" grpId="9"/>
      <p:bldP spid="34" grpId="10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9" grpId="10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2310" grpId="0" animBg="1"/>
      <p:bldP spid="2310" grpId="1" animBg="1"/>
      <p:bldP spid="2311" grpId="0" animBg="1"/>
      <p:bldP spid="23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5" name="Gruppieren 2344">
            <a:extLst>
              <a:ext uri="{FF2B5EF4-FFF2-40B4-BE49-F238E27FC236}">
                <a16:creationId xmlns:a16="http://schemas.microsoft.com/office/drawing/2014/main" id="{3BED5573-7856-2C82-B58E-009B4E70271F}"/>
              </a:ext>
            </a:extLst>
          </p:cNvPr>
          <p:cNvGrpSpPr/>
          <p:nvPr/>
        </p:nvGrpSpPr>
        <p:grpSpPr>
          <a:xfrm>
            <a:off x="248718" y="3689731"/>
            <a:ext cx="11517139" cy="2909036"/>
            <a:chOff x="248718" y="3689731"/>
            <a:chExt cx="11517139" cy="2909036"/>
          </a:xfrm>
        </p:grpSpPr>
        <p:grpSp>
          <p:nvGrpSpPr>
            <p:cNvPr id="2346" name="Gruppieren 2345">
              <a:extLst>
                <a:ext uri="{FF2B5EF4-FFF2-40B4-BE49-F238E27FC236}">
                  <a16:creationId xmlns:a16="http://schemas.microsoft.com/office/drawing/2014/main" id="{7835B1C3-96FB-ED58-6D75-3E8EA0973878}"/>
                </a:ext>
              </a:extLst>
            </p:cNvPr>
            <p:cNvGrpSpPr/>
            <p:nvPr/>
          </p:nvGrpSpPr>
          <p:grpSpPr>
            <a:xfrm>
              <a:off x="248718" y="3689731"/>
              <a:ext cx="11517139" cy="2909036"/>
              <a:chOff x="248718" y="3689731"/>
              <a:chExt cx="11517139" cy="2909036"/>
            </a:xfrm>
          </p:grpSpPr>
          <p:grpSp>
            <p:nvGrpSpPr>
              <p:cNvPr id="2367" name="Gruppieren 2366">
                <a:extLst>
                  <a:ext uri="{FF2B5EF4-FFF2-40B4-BE49-F238E27FC236}">
                    <a16:creationId xmlns:a16="http://schemas.microsoft.com/office/drawing/2014/main" id="{293CD38D-E4B5-4545-67CB-9ADDFB88AEC8}"/>
                  </a:ext>
                </a:extLst>
              </p:cNvPr>
              <p:cNvGrpSpPr/>
              <p:nvPr/>
            </p:nvGrpSpPr>
            <p:grpSpPr>
              <a:xfrm>
                <a:off x="248718" y="3689731"/>
                <a:ext cx="11517139" cy="2909036"/>
                <a:chOff x="248718" y="3689731"/>
                <a:chExt cx="11517139" cy="2909036"/>
              </a:xfrm>
            </p:grpSpPr>
            <p:sp>
              <p:nvSpPr>
                <p:cNvPr id="154" name="Rechteck: abgerundete Ecken 153">
                  <a:extLst>
                    <a:ext uri="{FF2B5EF4-FFF2-40B4-BE49-F238E27FC236}">
                      <a16:creationId xmlns:a16="http://schemas.microsoft.com/office/drawing/2014/main" id="{F811E124-03BD-88FB-EC0E-02EC0ABD397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718" y="3689733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55" name="Picture 8" descr="Konzert, Konfetti, Feier, Veranstaltung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71F72A94-1C49-06F3-EB7F-C58648236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941" y="3773916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56" name="Textfeld 15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79DCBE7A-E7C8-93A0-6566-343270C2C09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13031" y="3756282"/>
                  <a:ext cx="160134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Gourmet-Minden</a:t>
                  </a:r>
                </a:p>
              </p:txBody>
            </p:sp>
            <p:sp>
              <p:nvSpPr>
                <p:cNvPr id="157" name="Textfeld 156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25546C9B-6D17-55A3-4E87-5FC539EF49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3516" y="4064059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Desserts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20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€/Person</a:t>
                  </a:r>
                  <a:endParaRPr lang="de-DE" sz="800"/>
                </a:p>
              </p:txBody>
            </p:sp>
            <p:sp>
              <p:nvSpPr>
                <p:cNvPr id="158" name="Rechteck: abgerundete Ecken 15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51823EE2-B126-9110-3B6B-F894ADA81C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11807" y="4714479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59" name="Grafik 158" descr="Lesezeichen Silhouette">
                  <a:extLst>
                    <a:ext uri="{FF2B5EF4-FFF2-40B4-BE49-F238E27FC236}">
                      <a16:creationId xmlns:a16="http://schemas.microsoft.com/office/drawing/2014/main" id="{2DC24F2B-9EA6-6C9B-78E2-23EF115508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1216" y="3773916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60" name="Rechteck: abgerundete Ecken 159">
                  <a:extLst>
                    <a:ext uri="{FF2B5EF4-FFF2-40B4-BE49-F238E27FC236}">
                      <a16:creationId xmlns:a16="http://schemas.microsoft.com/office/drawing/2014/main" id="{4A7C3126-8F9F-B8CC-E4F8-46052F2728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161310" y="3689735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61" name="Picture 8" descr="Konzert, Konfetti, Feier, Veranstaltung">
                  <a:extLst>
                    <a:ext uri="{FF2B5EF4-FFF2-40B4-BE49-F238E27FC236}">
                      <a16:creationId xmlns:a16="http://schemas.microsoft.com/office/drawing/2014/main" id="{A904BC6B-A841-3C0B-531E-A37532736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6533" y="3773918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62" name="Textfeld 161">
                  <a:extLst>
                    <a:ext uri="{FF2B5EF4-FFF2-40B4-BE49-F238E27FC236}">
                      <a16:creationId xmlns:a16="http://schemas.microsoft.com/office/drawing/2014/main" id="{4A030678-22A5-14CD-7D3B-79D203336C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5624" y="3756284"/>
                  <a:ext cx="1592662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Gourmet-Minden</a:t>
                  </a:r>
                </a:p>
              </p:txBody>
            </p:sp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F88E3FF-B62E-DBDF-00C6-2C92772BE15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46108" y="4064061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Desserts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20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€/Person</a:t>
                  </a:r>
                  <a:endParaRPr lang="de-DE" sz="800"/>
                </a:p>
              </p:txBody>
            </p:sp>
            <p:sp>
              <p:nvSpPr>
                <p:cNvPr id="164" name="Rechteck: abgerundete Ecken 163">
                  <a:extLst>
                    <a:ext uri="{FF2B5EF4-FFF2-40B4-BE49-F238E27FC236}">
                      <a16:creationId xmlns:a16="http://schemas.microsoft.com/office/drawing/2014/main" id="{5E205408-8103-C706-D74E-1E327A4115D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4399" y="4714481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65" name="Grafik 164" descr="Lesezeichen Silhouette">
                  <a:extLst>
                    <a:ext uri="{FF2B5EF4-FFF2-40B4-BE49-F238E27FC236}">
                      <a16:creationId xmlns:a16="http://schemas.microsoft.com/office/drawing/2014/main" id="{68914CCF-20CE-1E74-643B-23D7CBA95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3808" y="3773918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66" name="Rechteck: abgerundete Ecken 165">
                  <a:extLst>
                    <a:ext uri="{FF2B5EF4-FFF2-40B4-BE49-F238E27FC236}">
                      <a16:creationId xmlns:a16="http://schemas.microsoft.com/office/drawing/2014/main" id="{99678D1D-02E1-F982-E465-C7894867D5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3902" y="3689731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67" name="Picture 8" descr="Konzert, Konfetti, Feier, Veranstaltung">
                  <a:extLst>
                    <a:ext uri="{FF2B5EF4-FFF2-40B4-BE49-F238E27FC236}">
                      <a16:creationId xmlns:a16="http://schemas.microsoft.com/office/drawing/2014/main" id="{B2456BE4-C21D-5884-731C-240C7E7F4D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9125" y="3773914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AF29FF23-47EF-B1D1-F10C-0AC7127031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38215" y="3756280"/>
                  <a:ext cx="167788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Gourmet-Minden</a:t>
                  </a:r>
                </a:p>
              </p:txBody>
            </p:sp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2F90F8B9-A244-E04A-C370-C72AE893637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58700" y="4064057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Desserts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20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€/Person</a:t>
                  </a:r>
                  <a:endParaRPr lang="de-DE" sz="800"/>
                </a:p>
              </p:txBody>
            </p:sp>
            <p:sp>
              <p:nvSpPr>
                <p:cNvPr id="170" name="Rechteck: abgerundete Ecken 169">
                  <a:extLst>
                    <a:ext uri="{FF2B5EF4-FFF2-40B4-BE49-F238E27FC236}">
                      <a16:creationId xmlns:a16="http://schemas.microsoft.com/office/drawing/2014/main" id="{EE923566-969A-9F94-4F4B-E9DC7B1163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6991" y="4714477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71" name="Grafik 170" descr="Lesezeichen Silhouette">
                  <a:extLst>
                    <a:ext uri="{FF2B5EF4-FFF2-40B4-BE49-F238E27FC236}">
                      <a16:creationId xmlns:a16="http://schemas.microsoft.com/office/drawing/2014/main" id="{1D0719C5-D318-51DE-3774-EB4ED786AF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6400" y="3773914"/>
                  <a:ext cx="293128" cy="293128"/>
                </a:xfrm>
                <a:prstGeom prst="rect">
                  <a:avLst/>
                </a:prstGeom>
              </p:spPr>
            </p:pic>
            <p:pic>
              <p:nvPicPr>
                <p:cNvPr id="172" name="Picture 8" descr="Konzert, Konfetti, Feier, Veranstaltung">
                  <a:extLst>
                    <a:ext uri="{FF2B5EF4-FFF2-40B4-BE49-F238E27FC236}">
                      <a16:creationId xmlns:a16="http://schemas.microsoft.com/office/drawing/2014/main" id="{9C82B01A-7859-3C26-71B5-81496D2BC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941" y="5314283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73" name="Textfeld 172">
                  <a:extLst>
                    <a:ext uri="{FF2B5EF4-FFF2-40B4-BE49-F238E27FC236}">
                      <a16:creationId xmlns:a16="http://schemas.microsoft.com/office/drawing/2014/main" id="{9CD2E117-0424-43F4-C7AD-6258166FF1D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13032" y="5296649"/>
                  <a:ext cx="1592662" cy="52322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Gourmet-Minden</a:t>
                  </a:r>
                </a:p>
                <a:p>
                  <a:endParaRPr lang="de-DE" sz="1400"/>
                </a:p>
              </p:txBody>
            </p:sp>
            <p:sp>
              <p:nvSpPr>
                <p:cNvPr id="174" name="Textfeld 173">
                  <a:extLst>
                    <a:ext uri="{FF2B5EF4-FFF2-40B4-BE49-F238E27FC236}">
                      <a16:creationId xmlns:a16="http://schemas.microsoft.com/office/drawing/2014/main" id="{F00AADEF-A1D1-31B3-8111-C5008BBE57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3516" y="5604426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Kategorie: Desserts</a:t>
                  </a:r>
                </a:p>
                <a:p>
                  <a:endParaRPr lang="de-DE" sz="600"/>
                </a:p>
                <a:p>
                  <a:r>
                    <a:rPr lang="de-DE" sz="800"/>
                    <a:t>Preis: 20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€/Person</a:t>
                  </a:r>
                  <a:endParaRPr lang="de-DE" sz="800"/>
                </a:p>
              </p:txBody>
            </p:sp>
            <p:sp>
              <p:nvSpPr>
                <p:cNvPr id="175" name="Rechteck: abgerundete Ecken 174">
                  <a:extLst>
                    <a:ext uri="{FF2B5EF4-FFF2-40B4-BE49-F238E27FC236}">
                      <a16:creationId xmlns:a16="http://schemas.microsoft.com/office/drawing/2014/main" id="{E77E1C7F-D100-22CD-999B-4E2CE46D56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11807" y="6254846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76" name="Grafik 175" descr="Lesezeichen Silhouette">
                  <a:extLst>
                    <a:ext uri="{FF2B5EF4-FFF2-40B4-BE49-F238E27FC236}">
                      <a16:creationId xmlns:a16="http://schemas.microsoft.com/office/drawing/2014/main" id="{A66018A6-0DA1-D591-1092-7DD774283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1216" y="5314283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77" name="Rechteck: abgerundete Ecken 176">
                  <a:extLst>
                    <a:ext uri="{FF2B5EF4-FFF2-40B4-BE49-F238E27FC236}">
                      <a16:creationId xmlns:a16="http://schemas.microsoft.com/office/drawing/2014/main" id="{3C475702-277B-DD58-7294-FEF3BF5EE0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161310" y="5230102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78" name="Picture 8" descr="Konzert, Konfetti, Feier, Veranstaltung">
                  <a:extLst>
                    <a:ext uri="{FF2B5EF4-FFF2-40B4-BE49-F238E27FC236}">
                      <a16:creationId xmlns:a16="http://schemas.microsoft.com/office/drawing/2014/main" id="{4B20FFAE-A219-7D6D-EDFF-3D872AC8C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6533" y="5314285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79" name="Textfeld 178">
                  <a:extLst>
                    <a:ext uri="{FF2B5EF4-FFF2-40B4-BE49-F238E27FC236}">
                      <a16:creationId xmlns:a16="http://schemas.microsoft.com/office/drawing/2014/main" id="{B601A3B9-1EB9-8FDE-8F19-61C69156575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5624" y="5296651"/>
                  <a:ext cx="1592662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Gourmet-Minden</a:t>
                  </a:r>
                </a:p>
              </p:txBody>
            </p:sp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01782FAE-627A-BF6D-45B3-F60C581147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46108" y="5604428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Desserts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20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€/Person</a:t>
                  </a:r>
                  <a:endParaRPr lang="de-DE" sz="800"/>
                </a:p>
              </p:txBody>
            </p:sp>
            <p:sp>
              <p:nvSpPr>
                <p:cNvPr id="181" name="Rechteck: abgerundete Ecken 180">
                  <a:extLst>
                    <a:ext uri="{FF2B5EF4-FFF2-40B4-BE49-F238E27FC236}">
                      <a16:creationId xmlns:a16="http://schemas.microsoft.com/office/drawing/2014/main" id="{EF1B341B-4C03-1B38-58B4-AB9271A19B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4399" y="6254848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82" name="Grafik 181" descr="Lesezeichen Silhouette">
                  <a:extLst>
                    <a:ext uri="{FF2B5EF4-FFF2-40B4-BE49-F238E27FC236}">
                      <a16:creationId xmlns:a16="http://schemas.microsoft.com/office/drawing/2014/main" id="{B6FE258C-7663-B4F2-E3EF-042E9BD69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3808" y="5314285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83" name="Rechteck: abgerundete Ecken 182">
                  <a:extLst>
                    <a:ext uri="{FF2B5EF4-FFF2-40B4-BE49-F238E27FC236}">
                      <a16:creationId xmlns:a16="http://schemas.microsoft.com/office/drawing/2014/main" id="{77FAA9E6-9BCF-FF8C-13F3-7AA656EB581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3902" y="5230098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84" name="Picture 8" descr="Konzert, Konfetti, Feier, Veranstaltung">
                  <a:extLst>
                    <a:ext uri="{FF2B5EF4-FFF2-40B4-BE49-F238E27FC236}">
                      <a16:creationId xmlns:a16="http://schemas.microsoft.com/office/drawing/2014/main" id="{52755BCB-436F-BEBE-B639-E12331876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9125" y="5314281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0B33F40D-0B5D-1D47-6300-AF71217959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38215" y="5296647"/>
                  <a:ext cx="170391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Gourmet-Minden</a:t>
                  </a:r>
                </a:p>
              </p:txBody>
            </p:sp>
            <p:sp>
              <p:nvSpPr>
                <p:cNvPr id="186" name="Textfeld 185">
                  <a:extLst>
                    <a:ext uri="{FF2B5EF4-FFF2-40B4-BE49-F238E27FC236}">
                      <a16:creationId xmlns:a16="http://schemas.microsoft.com/office/drawing/2014/main" id="{1FAD8835-4707-D3F3-8082-73D1E87CA3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58700" y="5604424"/>
                  <a:ext cx="17039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400"/>
                </a:p>
                <a:p>
                  <a:r>
                    <a:rPr lang="de-DE" sz="800"/>
                    <a:t>Kategorie: Desserts</a:t>
                  </a:r>
                </a:p>
                <a:p>
                  <a:endParaRPr lang="de-DE" sz="400"/>
                </a:p>
                <a:p>
                  <a:r>
                    <a:rPr lang="de-DE" sz="800"/>
                    <a:t>Preis: 20 </a:t>
                  </a:r>
                  <a:r>
                    <a:rPr lang="de-DE" sz="800" b="0" i="0">
                      <a:solidFill>
                        <a:srgbClr val="040C28"/>
                      </a:solidFill>
                      <a:effectLst/>
                      <a:latin typeface="Google Sans"/>
                    </a:rPr>
                    <a:t>€/Person</a:t>
                  </a:r>
                  <a:endParaRPr lang="de-DE" sz="800"/>
                </a:p>
              </p:txBody>
            </p:sp>
            <p:sp>
              <p:nvSpPr>
                <p:cNvPr id="187" name="Rechteck: abgerundete Ecken 186">
                  <a:extLst>
                    <a:ext uri="{FF2B5EF4-FFF2-40B4-BE49-F238E27FC236}">
                      <a16:creationId xmlns:a16="http://schemas.microsoft.com/office/drawing/2014/main" id="{7682DD3A-676B-3B62-77C9-5B05AEEDDF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6991" y="6254844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Event erstellen</a:t>
                  </a:r>
                </a:p>
              </p:txBody>
            </p:sp>
            <p:pic>
              <p:nvPicPr>
                <p:cNvPr id="188" name="Grafik 187" descr="Lesezeichen Silhouette">
                  <a:extLst>
                    <a:ext uri="{FF2B5EF4-FFF2-40B4-BE49-F238E27FC236}">
                      <a16:creationId xmlns:a16="http://schemas.microsoft.com/office/drawing/2014/main" id="{9CEAE1F6-FB09-BF2B-1863-018E220E6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6400" y="5314281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89" name="Rechteck: abgerundete Ecken 188">
                  <a:extLst>
                    <a:ext uri="{FF2B5EF4-FFF2-40B4-BE49-F238E27FC236}">
                      <a16:creationId xmlns:a16="http://schemas.microsoft.com/office/drawing/2014/main" id="{2ADE4DC3-E963-B132-067B-A5FE535D63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718" y="5230100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30" name="Picture 4" descr="Campus Minden | Hochschule Bielefeld (HSBI)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4A6F498-403A-8473-C203-490B1445C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325258" y="376310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37" name="Picture 4" descr="Campus Minden | Hochschule Bielefeld (HSBI)">
                <a:extLst>
                  <a:ext uri="{FF2B5EF4-FFF2-40B4-BE49-F238E27FC236}">
                    <a16:creationId xmlns:a16="http://schemas.microsoft.com/office/drawing/2014/main" id="{4EEA2A4E-493B-F1A1-620E-426D45BE35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327074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44" name="Picture 4" descr="Campus Minden | Hochschule Bielefeld (HSBI)">
                <a:extLst>
                  <a:ext uri="{FF2B5EF4-FFF2-40B4-BE49-F238E27FC236}">
                    <a16:creationId xmlns:a16="http://schemas.microsoft.com/office/drawing/2014/main" id="{8DEDEC9B-9768-763E-197E-BAD68A40AE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4245237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51" name="Picture 4" descr="Campus Minden | Hochschule Bielefeld (HSBI)">
                <a:extLst>
                  <a:ext uri="{FF2B5EF4-FFF2-40B4-BE49-F238E27FC236}">
                    <a16:creationId xmlns:a16="http://schemas.microsoft.com/office/drawing/2014/main" id="{557E7E82-C245-27DA-00D6-0A2FD56AC1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8150442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52" name="Picture 4" descr="Campus Minden | Hochschule Bielefeld (HSBI)">
                <a:extLst>
                  <a:ext uri="{FF2B5EF4-FFF2-40B4-BE49-F238E27FC236}">
                    <a16:creationId xmlns:a16="http://schemas.microsoft.com/office/drawing/2014/main" id="{85F32287-5ECB-D005-6762-14E9A5D57B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8164532" y="377391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53" name="Picture 4" descr="Campus Minden | Hochschule Bielefeld (HSBI)">
                <a:extLst>
                  <a:ext uri="{FF2B5EF4-FFF2-40B4-BE49-F238E27FC236}">
                    <a16:creationId xmlns:a16="http://schemas.microsoft.com/office/drawing/2014/main" id="{5FB90BB7-011C-6BFB-9E3A-FB74F95CB6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4242795" y="377391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2347" name="Picture 2" descr="DJ mixing tracks on a mixer in a nightclub">
              <a:extLst>
                <a:ext uri="{FF2B5EF4-FFF2-40B4-BE49-F238E27FC236}">
                  <a16:creationId xmlns:a16="http://schemas.microsoft.com/office/drawing/2014/main" id="{0CF9C862-EA4C-7C01-6BDA-BF5E82247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325189" y="3756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48" name="Picture 2" descr="DJ mixing tracks on a mixer in a nightclub">
              <a:extLst>
                <a:ext uri="{FF2B5EF4-FFF2-40B4-BE49-F238E27FC236}">
                  <a16:creationId xmlns:a16="http://schemas.microsoft.com/office/drawing/2014/main" id="{B5A7D551-66F8-CE52-CB46-4DB022CBB1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327808" y="5304856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49" name="Picture 2" descr="DJ mixing tracks on a mixer in a nightclub">
              <a:extLst>
                <a:ext uri="{FF2B5EF4-FFF2-40B4-BE49-F238E27FC236}">
                  <a16:creationId xmlns:a16="http://schemas.microsoft.com/office/drawing/2014/main" id="{7E317F29-ED42-7CF3-3B4A-2E71818689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4232945" y="3773914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50" name="Picture 2" descr="DJ mixing tracks on a mixer in a nightclub">
              <a:extLst>
                <a:ext uri="{FF2B5EF4-FFF2-40B4-BE49-F238E27FC236}">
                  <a16:creationId xmlns:a16="http://schemas.microsoft.com/office/drawing/2014/main" id="{069AC8AA-98E8-F6C5-0750-959AC436F4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4242845" y="5314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51" name="Picture 2" descr="DJ mixing tracks on a mixer in a nightclub">
              <a:extLst>
                <a:ext uri="{FF2B5EF4-FFF2-40B4-BE49-F238E27FC236}">
                  <a16:creationId xmlns:a16="http://schemas.microsoft.com/office/drawing/2014/main" id="{0C2AF289-6D64-5FDA-5E7E-D72D4B230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8165388" y="37711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52" name="Picture 2" descr="DJ mixing tracks on a mixer in a nightclub">
              <a:extLst>
                <a:ext uri="{FF2B5EF4-FFF2-40B4-BE49-F238E27FC236}">
                  <a16:creationId xmlns:a16="http://schemas.microsoft.com/office/drawing/2014/main" id="{2F43821E-F7D1-F180-DE87-277137F963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8146357" y="5314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53" name="Picture 2">
              <a:extLst>
                <a:ext uri="{FF2B5EF4-FFF2-40B4-BE49-F238E27FC236}">
                  <a16:creationId xmlns:a16="http://schemas.microsoft.com/office/drawing/2014/main" id="{7BD43D7C-D325-AEB4-57E7-C31DA3EFDB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320802" y="3754361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54" name="Picture 2">
              <a:extLst>
                <a:ext uri="{FF2B5EF4-FFF2-40B4-BE49-F238E27FC236}">
                  <a16:creationId xmlns:a16="http://schemas.microsoft.com/office/drawing/2014/main" id="{3C712984-43F2-DA69-475E-F98B9B0189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325265" y="5314281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56" name="Picture 2">
              <a:extLst>
                <a:ext uri="{FF2B5EF4-FFF2-40B4-BE49-F238E27FC236}">
                  <a16:creationId xmlns:a16="http://schemas.microsoft.com/office/drawing/2014/main" id="{BC01DCDA-D144-85F5-4F7A-59A5029E9F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4239105" y="3771181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58" name="Picture 2">
              <a:extLst>
                <a:ext uri="{FF2B5EF4-FFF2-40B4-BE49-F238E27FC236}">
                  <a16:creationId xmlns:a16="http://schemas.microsoft.com/office/drawing/2014/main" id="{E848E8CA-1B3F-EFDE-4E5B-105F2D9A1B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4239400" y="5315145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59" name="Picture 2">
              <a:extLst>
                <a:ext uri="{FF2B5EF4-FFF2-40B4-BE49-F238E27FC236}">
                  <a16:creationId xmlns:a16="http://schemas.microsoft.com/office/drawing/2014/main" id="{27DC0E4A-F33F-D06B-3182-8B2B45CB00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8160745" y="3760293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60" name="Picture 2">
              <a:extLst>
                <a:ext uri="{FF2B5EF4-FFF2-40B4-BE49-F238E27FC236}">
                  <a16:creationId xmlns:a16="http://schemas.microsoft.com/office/drawing/2014/main" id="{CA921BE8-BD5B-EB3D-522B-C4BE0169EA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8143062" y="5304856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61" name="Picture 8" descr="Chef cooking, Chef preparing food in the kitchen, Chef decorating dish, closeup.">
              <a:hlinkClick r:id="rId5" action="ppaction://hlinksldjump"/>
              <a:extLst>
                <a:ext uri="{FF2B5EF4-FFF2-40B4-BE49-F238E27FC236}">
                  <a16:creationId xmlns:a16="http://schemas.microsoft.com/office/drawing/2014/main" id="{5DC5C34D-5157-B518-36BC-1177B09F42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6"/>
            <a:stretch/>
          </p:blipFill>
          <p:spPr bwMode="auto">
            <a:xfrm>
              <a:off x="325121" y="3754658"/>
              <a:ext cx="1605101" cy="1228837"/>
            </a:xfrm>
            <a:prstGeom prst="roundRect">
              <a:avLst>
                <a:gd name="adj" fmla="val 340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62" name="Picture 8" descr="Chef cooking, Chef preparing food in the kitchen, Chef decorating dish, closeup.">
              <a:extLst>
                <a:ext uri="{FF2B5EF4-FFF2-40B4-BE49-F238E27FC236}">
                  <a16:creationId xmlns:a16="http://schemas.microsoft.com/office/drawing/2014/main" id="{43541885-C1FE-9270-E847-D276E9C964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6"/>
            <a:stretch/>
          </p:blipFill>
          <p:spPr bwMode="auto">
            <a:xfrm>
              <a:off x="4237812" y="3770756"/>
              <a:ext cx="1605101" cy="1228837"/>
            </a:xfrm>
            <a:prstGeom prst="roundRect">
              <a:avLst>
                <a:gd name="adj" fmla="val 340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63" name="Picture 8" descr="Chef cooking, Chef preparing food in the kitchen, Chef decorating dish, closeup.">
              <a:extLst>
                <a:ext uri="{FF2B5EF4-FFF2-40B4-BE49-F238E27FC236}">
                  <a16:creationId xmlns:a16="http://schemas.microsoft.com/office/drawing/2014/main" id="{946E03C2-6952-7ACF-F358-716BBBF11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6"/>
            <a:stretch/>
          </p:blipFill>
          <p:spPr bwMode="auto">
            <a:xfrm>
              <a:off x="8159392" y="3750332"/>
              <a:ext cx="1605101" cy="1228837"/>
            </a:xfrm>
            <a:prstGeom prst="roundRect">
              <a:avLst>
                <a:gd name="adj" fmla="val 340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64" name="Picture 8" descr="Chef cooking, Chef preparing food in the kitchen, Chef decorating dish, closeup.">
              <a:extLst>
                <a:ext uri="{FF2B5EF4-FFF2-40B4-BE49-F238E27FC236}">
                  <a16:creationId xmlns:a16="http://schemas.microsoft.com/office/drawing/2014/main" id="{8EE9EEA0-7E3F-243E-040B-CF8F94C5E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6"/>
            <a:stretch/>
          </p:blipFill>
          <p:spPr bwMode="auto">
            <a:xfrm>
              <a:off x="328889" y="5306834"/>
              <a:ext cx="1605101" cy="1228837"/>
            </a:xfrm>
            <a:prstGeom prst="roundRect">
              <a:avLst>
                <a:gd name="adj" fmla="val 340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65" name="Picture 8" descr="Chef cooking, Chef preparing food in the kitchen, Chef decorating dish, closeup.">
              <a:extLst>
                <a:ext uri="{FF2B5EF4-FFF2-40B4-BE49-F238E27FC236}">
                  <a16:creationId xmlns:a16="http://schemas.microsoft.com/office/drawing/2014/main" id="{DDCB5D29-6907-7AFA-0DE8-AD2A2DAFC2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6"/>
            <a:stretch/>
          </p:blipFill>
          <p:spPr bwMode="auto">
            <a:xfrm>
              <a:off x="4237811" y="5312393"/>
              <a:ext cx="1605101" cy="1228837"/>
            </a:xfrm>
            <a:prstGeom prst="roundRect">
              <a:avLst>
                <a:gd name="adj" fmla="val 340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66" name="Picture 8" descr="Chef cooking, Chef preparing food in the kitchen, Chef decorating dish, closeup.">
              <a:extLst>
                <a:ext uri="{FF2B5EF4-FFF2-40B4-BE49-F238E27FC236}">
                  <a16:creationId xmlns:a16="http://schemas.microsoft.com/office/drawing/2014/main" id="{79CA4F52-3364-F9FC-3E0E-54AE9C074C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6"/>
            <a:stretch/>
          </p:blipFill>
          <p:spPr bwMode="auto">
            <a:xfrm>
              <a:off x="8154073" y="5294263"/>
              <a:ext cx="1605101" cy="1228837"/>
            </a:xfrm>
            <a:prstGeom prst="roundRect">
              <a:avLst>
                <a:gd name="adj" fmla="val 340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2068" name="Picture 20" descr="party banner icon">
            <a:extLst>
              <a:ext uri="{FF2B5EF4-FFF2-40B4-BE49-F238E27FC236}">
                <a16:creationId xmlns:a16="http://schemas.microsoft.com/office/drawing/2014/main" id="{09957716-47F1-BFCD-49FD-3D0C1CC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1" y="1484032"/>
            <a:ext cx="1981409" cy="13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lored Balloons Confetti Explosion Header">
            <a:extLst>
              <a:ext uri="{FF2B5EF4-FFF2-40B4-BE49-F238E27FC236}">
                <a16:creationId xmlns:a16="http://schemas.microsoft.com/office/drawing/2014/main" id="{E0B1134D-5711-4ECA-7464-408A6E94C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/>
          <a:stretch/>
        </p:blipFill>
        <p:spPr bwMode="auto">
          <a:xfrm>
            <a:off x="8993041" y="871168"/>
            <a:ext cx="23923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lored Balloons Confetti Explosion Header">
            <a:extLst>
              <a:ext uri="{FF2B5EF4-FFF2-40B4-BE49-F238E27FC236}">
                <a16:creationId xmlns:a16="http://schemas.microsoft.com/office/drawing/2014/main" id="{8DBD5E87-0B3D-7565-CDA9-5819D1BD1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71"/>
          <a:stretch/>
        </p:blipFill>
        <p:spPr bwMode="auto">
          <a:xfrm>
            <a:off x="932348" y="882267"/>
            <a:ext cx="22666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lorful confetti border frame repeat pattern. Great for a birthday party or an event celebration invitation or decor. Surface pattern design.">
            <a:extLst>
              <a:ext uri="{FF2B5EF4-FFF2-40B4-BE49-F238E27FC236}">
                <a16:creationId xmlns:a16="http://schemas.microsoft.com/office/drawing/2014/main" id="{23747FA1-59EE-AF6B-17C6-C07A3044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3" y="-542896"/>
            <a:ext cx="5762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ny raccoon in green sunglasses showing a rock gesture isolated on white background">
            <a:extLst>
              <a:ext uri="{FF2B5EF4-FFF2-40B4-BE49-F238E27FC236}">
                <a16:creationId xmlns:a16="http://schemas.microsoft.com/office/drawing/2014/main" id="{BAEBF74E-22EE-1C02-C1F4-E3582C28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2" y="701772"/>
            <a:ext cx="1447556" cy="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Silhouette">
            <a:extLst>
              <a:ext uri="{FF2B5EF4-FFF2-40B4-BE49-F238E27FC236}">
                <a16:creationId xmlns:a16="http://schemas.microsoft.com/office/drawing/2014/main" id="{F44E51A2-8E81-F9C3-9E4E-0633D1164B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808427" y="3949859"/>
            <a:ext cx="541288" cy="54128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7A892D1-D39C-2FD6-4895-6FF7E2516AF3}"/>
              </a:ext>
            </a:extLst>
          </p:cNvPr>
          <p:cNvGrpSpPr/>
          <p:nvPr/>
        </p:nvGrpSpPr>
        <p:grpSpPr>
          <a:xfrm>
            <a:off x="-743168" y="2437887"/>
            <a:ext cx="702906" cy="531574"/>
            <a:chOff x="-796099" y="5558136"/>
            <a:chExt cx="702906" cy="531574"/>
          </a:xfrm>
        </p:grpSpPr>
        <p:pic>
          <p:nvPicPr>
            <p:cNvPr id="20" name="Grafik 19" descr="Benutzer Silhouette">
              <a:extLst>
                <a:ext uri="{FF2B5EF4-FFF2-40B4-BE49-F238E27FC236}">
                  <a16:creationId xmlns:a16="http://schemas.microsoft.com/office/drawing/2014/main" id="{9ABF2E5C-5404-31C6-4430-1D07EE76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40116" y="5558136"/>
              <a:ext cx="347559" cy="34755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79EEAC-D461-28E6-5190-E60FB15334AA}"/>
                </a:ext>
              </a:extLst>
            </p:cNvPr>
            <p:cNvSpPr txBox="1"/>
            <p:nvPr/>
          </p:nvSpPr>
          <p:spPr>
            <a:xfrm>
              <a:off x="-796099" y="5843489"/>
              <a:ext cx="7029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Profil</a:t>
              </a:r>
            </a:p>
          </p:txBody>
        </p:sp>
      </p:grpSp>
      <p:sp>
        <p:nvSpPr>
          <p:cNvPr id="110" name="Rechteck: abgerundete Ecken 109" hidden="1">
            <a:extLst>
              <a:ext uri="{FF2B5EF4-FFF2-40B4-BE49-F238E27FC236}">
                <a16:creationId xmlns:a16="http://schemas.microsoft.com/office/drawing/2014/main" id="{9AA46EBB-8602-98B3-0FCB-FF94786870E3}"/>
              </a:ext>
            </a:extLst>
          </p:cNvPr>
          <p:cNvSpPr>
            <a:spLocks/>
          </p:cNvSpPr>
          <p:nvPr/>
        </p:nvSpPr>
        <p:spPr>
          <a:xfrm>
            <a:off x="248718" y="3689733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1" name="Picture 8" descr="Konzert, Konfetti, Feier, Veranstaltung" hidden="1">
            <a:hlinkClick r:id="rId21" action="ppaction://hlinksldjump"/>
            <a:extLst>
              <a:ext uri="{FF2B5EF4-FFF2-40B4-BE49-F238E27FC236}">
                <a16:creationId xmlns:a16="http://schemas.microsoft.com/office/drawing/2014/main" id="{466D7F84-7FE0-3AB8-6341-62662607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3773916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2" name="Textfeld 111" hidden="1">
            <a:hlinkClick r:id="rId21" action="ppaction://hlinksldjump"/>
            <a:extLst>
              <a:ext uri="{FF2B5EF4-FFF2-40B4-BE49-F238E27FC236}">
                <a16:creationId xmlns:a16="http://schemas.microsoft.com/office/drawing/2014/main" id="{E9100C7D-B4E6-376F-1AB7-D7EFD1422F02}"/>
              </a:ext>
            </a:extLst>
          </p:cNvPr>
          <p:cNvSpPr txBox="1">
            <a:spLocks/>
          </p:cNvSpPr>
          <p:nvPr/>
        </p:nvSpPr>
        <p:spPr>
          <a:xfrm>
            <a:off x="2013032" y="3756282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13" name="Textfeld 112" hidden="1">
            <a:hlinkClick r:id="rId21" action="ppaction://hlinksldjump"/>
            <a:extLst>
              <a:ext uri="{FF2B5EF4-FFF2-40B4-BE49-F238E27FC236}">
                <a16:creationId xmlns:a16="http://schemas.microsoft.com/office/drawing/2014/main" id="{91BB9D27-7DF5-E62F-749D-B2DB35A5CAA4}"/>
              </a:ext>
            </a:extLst>
          </p:cNvPr>
          <p:cNvSpPr txBox="1">
            <a:spLocks/>
          </p:cNvSpPr>
          <p:nvPr/>
        </p:nvSpPr>
        <p:spPr>
          <a:xfrm>
            <a:off x="2033516" y="4064059"/>
            <a:ext cx="17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</p:txBody>
      </p:sp>
      <p:sp>
        <p:nvSpPr>
          <p:cNvPr id="114" name="Rechteck: abgerundete Ecken 113" hidden="1">
            <a:extLst>
              <a:ext uri="{FF2B5EF4-FFF2-40B4-BE49-F238E27FC236}">
                <a16:creationId xmlns:a16="http://schemas.microsoft.com/office/drawing/2014/main" id="{10F8D8BA-D104-2AE2-005F-D0DAA50A12D8}"/>
              </a:ext>
            </a:extLst>
          </p:cNvPr>
          <p:cNvSpPr>
            <a:spLocks/>
          </p:cNvSpPr>
          <p:nvPr/>
        </p:nvSpPr>
        <p:spPr>
          <a:xfrm>
            <a:off x="2111807" y="4714479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15" name="Grafik 114" descr="Lesezeichen Silhouette" hidden="1">
            <a:extLst>
              <a:ext uri="{FF2B5EF4-FFF2-40B4-BE49-F238E27FC236}">
                <a16:creationId xmlns:a16="http://schemas.microsoft.com/office/drawing/2014/main" id="{57DF43A8-E2F3-25AF-493C-EC43FF421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1216" y="3773916"/>
            <a:ext cx="293128" cy="293128"/>
          </a:xfrm>
          <a:prstGeom prst="rect">
            <a:avLst/>
          </a:prstGeom>
        </p:spPr>
      </p:pic>
      <p:sp>
        <p:nvSpPr>
          <p:cNvPr id="117" name="Rechteck: abgerundete Ecken 116" hidden="1">
            <a:extLst>
              <a:ext uri="{FF2B5EF4-FFF2-40B4-BE49-F238E27FC236}">
                <a16:creationId xmlns:a16="http://schemas.microsoft.com/office/drawing/2014/main" id="{8FE2B54F-0CAF-B793-14F2-9FD1E7E60442}"/>
              </a:ext>
            </a:extLst>
          </p:cNvPr>
          <p:cNvSpPr>
            <a:spLocks/>
          </p:cNvSpPr>
          <p:nvPr/>
        </p:nvSpPr>
        <p:spPr>
          <a:xfrm>
            <a:off x="4161310" y="3689735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8" name="Picture 8" descr="Konzert, Konfetti, Feier, Veranstaltung" hidden="1">
            <a:extLst>
              <a:ext uri="{FF2B5EF4-FFF2-40B4-BE49-F238E27FC236}">
                <a16:creationId xmlns:a16="http://schemas.microsoft.com/office/drawing/2014/main" id="{AA461438-741E-83EB-BD43-55F3142B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3773918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9" name="Textfeld 118" hidden="1">
            <a:extLst>
              <a:ext uri="{FF2B5EF4-FFF2-40B4-BE49-F238E27FC236}">
                <a16:creationId xmlns:a16="http://schemas.microsoft.com/office/drawing/2014/main" id="{28B6C5D2-78FF-BC1E-6E52-B5521B9CF2B3}"/>
              </a:ext>
            </a:extLst>
          </p:cNvPr>
          <p:cNvSpPr txBox="1">
            <a:spLocks/>
          </p:cNvSpPr>
          <p:nvPr/>
        </p:nvSpPr>
        <p:spPr>
          <a:xfrm>
            <a:off x="5925624" y="3756284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0" name="Textfeld 119" hidden="1">
            <a:extLst>
              <a:ext uri="{FF2B5EF4-FFF2-40B4-BE49-F238E27FC236}">
                <a16:creationId xmlns:a16="http://schemas.microsoft.com/office/drawing/2014/main" id="{3C57FEFA-2EC8-E223-3F41-A29777CBB021}"/>
              </a:ext>
            </a:extLst>
          </p:cNvPr>
          <p:cNvSpPr txBox="1">
            <a:spLocks/>
          </p:cNvSpPr>
          <p:nvPr/>
        </p:nvSpPr>
        <p:spPr>
          <a:xfrm>
            <a:off x="5946108" y="4064061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1" name="Rechteck: abgerundete Ecken 120" hidden="1">
            <a:extLst>
              <a:ext uri="{FF2B5EF4-FFF2-40B4-BE49-F238E27FC236}">
                <a16:creationId xmlns:a16="http://schemas.microsoft.com/office/drawing/2014/main" id="{22167E5C-CBAA-2334-E706-31004B59D4E7}"/>
              </a:ext>
            </a:extLst>
          </p:cNvPr>
          <p:cNvSpPr>
            <a:spLocks/>
          </p:cNvSpPr>
          <p:nvPr/>
        </p:nvSpPr>
        <p:spPr>
          <a:xfrm>
            <a:off x="6024399" y="4714481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2" name="Grafik 121" descr="Lesezeichen Silhouette" hidden="1">
            <a:extLst>
              <a:ext uri="{FF2B5EF4-FFF2-40B4-BE49-F238E27FC236}">
                <a16:creationId xmlns:a16="http://schemas.microsoft.com/office/drawing/2014/main" id="{B450CB21-FA52-7E68-C7DC-7E8B74D0C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3808" y="3773918"/>
            <a:ext cx="293128" cy="293128"/>
          </a:xfrm>
          <a:prstGeom prst="rect">
            <a:avLst/>
          </a:prstGeom>
        </p:spPr>
      </p:pic>
      <p:sp>
        <p:nvSpPr>
          <p:cNvPr id="124" name="Rechteck: abgerundete Ecken 123" hidden="1">
            <a:extLst>
              <a:ext uri="{FF2B5EF4-FFF2-40B4-BE49-F238E27FC236}">
                <a16:creationId xmlns:a16="http://schemas.microsoft.com/office/drawing/2014/main" id="{9BB375AD-59AD-77D7-D37D-138762E1E187}"/>
              </a:ext>
            </a:extLst>
          </p:cNvPr>
          <p:cNvSpPr>
            <a:spLocks/>
          </p:cNvSpPr>
          <p:nvPr/>
        </p:nvSpPr>
        <p:spPr>
          <a:xfrm>
            <a:off x="8073902" y="3689731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Picture 8" descr="Konzert, Konfetti, Feier, Veranstaltung" hidden="1">
            <a:extLst>
              <a:ext uri="{FF2B5EF4-FFF2-40B4-BE49-F238E27FC236}">
                <a16:creationId xmlns:a16="http://schemas.microsoft.com/office/drawing/2014/main" id="{9E94A198-7897-0E52-2B0F-BF052C7EC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3773914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feld 125" hidden="1">
            <a:extLst>
              <a:ext uri="{FF2B5EF4-FFF2-40B4-BE49-F238E27FC236}">
                <a16:creationId xmlns:a16="http://schemas.microsoft.com/office/drawing/2014/main" id="{9915B7CF-939C-8EAE-D393-240D31A75805}"/>
              </a:ext>
            </a:extLst>
          </p:cNvPr>
          <p:cNvSpPr txBox="1">
            <a:spLocks/>
          </p:cNvSpPr>
          <p:nvPr/>
        </p:nvSpPr>
        <p:spPr>
          <a:xfrm>
            <a:off x="9838216" y="3756280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7" name="Textfeld 126" hidden="1">
            <a:extLst>
              <a:ext uri="{FF2B5EF4-FFF2-40B4-BE49-F238E27FC236}">
                <a16:creationId xmlns:a16="http://schemas.microsoft.com/office/drawing/2014/main" id="{7B6348B1-0C93-6574-7ED0-2A32EA6B248E}"/>
              </a:ext>
            </a:extLst>
          </p:cNvPr>
          <p:cNvSpPr txBox="1">
            <a:spLocks/>
          </p:cNvSpPr>
          <p:nvPr/>
        </p:nvSpPr>
        <p:spPr>
          <a:xfrm>
            <a:off x="9858700" y="4064057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8" name="Rechteck: abgerundete Ecken 127" hidden="1">
            <a:extLst>
              <a:ext uri="{FF2B5EF4-FFF2-40B4-BE49-F238E27FC236}">
                <a16:creationId xmlns:a16="http://schemas.microsoft.com/office/drawing/2014/main" id="{4B744BB9-FA7C-7886-6BBE-3495B8CD266F}"/>
              </a:ext>
            </a:extLst>
          </p:cNvPr>
          <p:cNvSpPr>
            <a:spLocks/>
          </p:cNvSpPr>
          <p:nvPr/>
        </p:nvSpPr>
        <p:spPr>
          <a:xfrm>
            <a:off x="9936991" y="4714477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9" name="Grafik 128" descr="Lesezeichen Silhouette" hidden="1">
            <a:extLst>
              <a:ext uri="{FF2B5EF4-FFF2-40B4-BE49-F238E27FC236}">
                <a16:creationId xmlns:a16="http://schemas.microsoft.com/office/drawing/2014/main" id="{A735B0D3-C4F5-C2AF-FA9C-317F00979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6400" y="3773914"/>
            <a:ext cx="293128" cy="293128"/>
          </a:xfrm>
          <a:prstGeom prst="rect">
            <a:avLst/>
          </a:prstGeom>
        </p:spPr>
      </p:pic>
      <p:sp>
        <p:nvSpPr>
          <p:cNvPr id="131" name="Rechteck: abgerundete Ecken 130" hidden="1">
            <a:extLst>
              <a:ext uri="{FF2B5EF4-FFF2-40B4-BE49-F238E27FC236}">
                <a16:creationId xmlns:a16="http://schemas.microsoft.com/office/drawing/2014/main" id="{DA7D8E64-9F7A-29CF-BC0F-E79ECEF9CBB1}"/>
              </a:ext>
            </a:extLst>
          </p:cNvPr>
          <p:cNvSpPr>
            <a:spLocks/>
          </p:cNvSpPr>
          <p:nvPr/>
        </p:nvSpPr>
        <p:spPr>
          <a:xfrm>
            <a:off x="248718" y="5230100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2" name="Picture 8" descr="Konzert, Konfetti, Feier, Veranstaltung" hidden="1">
            <a:extLst>
              <a:ext uri="{FF2B5EF4-FFF2-40B4-BE49-F238E27FC236}">
                <a16:creationId xmlns:a16="http://schemas.microsoft.com/office/drawing/2014/main" id="{AA0B8AFE-AA8A-6DF3-513A-EBA703A8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5314283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3" name="Textfeld 132" hidden="1">
            <a:extLst>
              <a:ext uri="{FF2B5EF4-FFF2-40B4-BE49-F238E27FC236}">
                <a16:creationId xmlns:a16="http://schemas.microsoft.com/office/drawing/2014/main" id="{AF336772-A0AA-2F4A-743E-8CD15049E321}"/>
              </a:ext>
            </a:extLst>
          </p:cNvPr>
          <p:cNvSpPr txBox="1">
            <a:spLocks/>
          </p:cNvSpPr>
          <p:nvPr/>
        </p:nvSpPr>
        <p:spPr>
          <a:xfrm>
            <a:off x="2013032" y="5296649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34" name="Textfeld 133" hidden="1">
            <a:extLst>
              <a:ext uri="{FF2B5EF4-FFF2-40B4-BE49-F238E27FC236}">
                <a16:creationId xmlns:a16="http://schemas.microsoft.com/office/drawing/2014/main" id="{0B643CC1-77EC-A942-F347-1ED9319E8080}"/>
              </a:ext>
            </a:extLst>
          </p:cNvPr>
          <p:cNvSpPr txBox="1">
            <a:spLocks/>
          </p:cNvSpPr>
          <p:nvPr/>
        </p:nvSpPr>
        <p:spPr>
          <a:xfrm>
            <a:off x="2033516" y="5604426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35" name="Rechteck: abgerundete Ecken 134" hidden="1">
            <a:extLst>
              <a:ext uri="{FF2B5EF4-FFF2-40B4-BE49-F238E27FC236}">
                <a16:creationId xmlns:a16="http://schemas.microsoft.com/office/drawing/2014/main" id="{1CA7DE90-FFE9-1EEA-37E8-E3D826FEA3B4}"/>
              </a:ext>
            </a:extLst>
          </p:cNvPr>
          <p:cNvSpPr>
            <a:spLocks/>
          </p:cNvSpPr>
          <p:nvPr/>
        </p:nvSpPr>
        <p:spPr>
          <a:xfrm>
            <a:off x="2111807" y="6254846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36" name="Grafik 135" descr="Lesezeichen Silhouette" hidden="1">
            <a:extLst>
              <a:ext uri="{FF2B5EF4-FFF2-40B4-BE49-F238E27FC236}">
                <a16:creationId xmlns:a16="http://schemas.microsoft.com/office/drawing/2014/main" id="{1CF9F354-401E-BDCE-E593-F6FF1A396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1216" y="5314283"/>
            <a:ext cx="293128" cy="293128"/>
          </a:xfrm>
          <a:prstGeom prst="rect">
            <a:avLst/>
          </a:prstGeom>
        </p:spPr>
      </p:pic>
      <p:sp>
        <p:nvSpPr>
          <p:cNvPr id="138" name="Rechteck: abgerundete Ecken 137" hidden="1">
            <a:extLst>
              <a:ext uri="{FF2B5EF4-FFF2-40B4-BE49-F238E27FC236}">
                <a16:creationId xmlns:a16="http://schemas.microsoft.com/office/drawing/2014/main" id="{BE1CEB90-2964-ED37-FDAA-181B46641199}"/>
              </a:ext>
            </a:extLst>
          </p:cNvPr>
          <p:cNvSpPr>
            <a:spLocks/>
          </p:cNvSpPr>
          <p:nvPr/>
        </p:nvSpPr>
        <p:spPr>
          <a:xfrm>
            <a:off x="4161310" y="5230102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9" name="Picture 8" descr="Konzert, Konfetti, Feier, Veranstaltung" hidden="1">
            <a:extLst>
              <a:ext uri="{FF2B5EF4-FFF2-40B4-BE49-F238E27FC236}">
                <a16:creationId xmlns:a16="http://schemas.microsoft.com/office/drawing/2014/main" id="{3354BBB7-D469-7760-CF92-284E9ACA6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5314285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0" name="Textfeld 139" hidden="1">
            <a:extLst>
              <a:ext uri="{FF2B5EF4-FFF2-40B4-BE49-F238E27FC236}">
                <a16:creationId xmlns:a16="http://schemas.microsoft.com/office/drawing/2014/main" id="{0C406375-7C98-2177-DFEF-23819A0B1AAA}"/>
              </a:ext>
            </a:extLst>
          </p:cNvPr>
          <p:cNvSpPr txBox="1">
            <a:spLocks/>
          </p:cNvSpPr>
          <p:nvPr/>
        </p:nvSpPr>
        <p:spPr>
          <a:xfrm>
            <a:off x="5925624" y="5296651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1" name="Textfeld 140" hidden="1">
            <a:extLst>
              <a:ext uri="{FF2B5EF4-FFF2-40B4-BE49-F238E27FC236}">
                <a16:creationId xmlns:a16="http://schemas.microsoft.com/office/drawing/2014/main" id="{FC732C71-39F6-986A-728C-316B39E9FE38}"/>
              </a:ext>
            </a:extLst>
          </p:cNvPr>
          <p:cNvSpPr txBox="1">
            <a:spLocks/>
          </p:cNvSpPr>
          <p:nvPr/>
        </p:nvSpPr>
        <p:spPr>
          <a:xfrm>
            <a:off x="5946108" y="5604428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2" name="Rechteck: abgerundete Ecken 141" hidden="1">
            <a:extLst>
              <a:ext uri="{FF2B5EF4-FFF2-40B4-BE49-F238E27FC236}">
                <a16:creationId xmlns:a16="http://schemas.microsoft.com/office/drawing/2014/main" id="{DAE85281-7262-092F-B984-D06089B34D81}"/>
              </a:ext>
            </a:extLst>
          </p:cNvPr>
          <p:cNvSpPr>
            <a:spLocks/>
          </p:cNvSpPr>
          <p:nvPr/>
        </p:nvSpPr>
        <p:spPr>
          <a:xfrm>
            <a:off x="6024399" y="6254848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43" name="Grafik 142" descr="Lesezeichen Silhouette" hidden="1">
            <a:extLst>
              <a:ext uri="{FF2B5EF4-FFF2-40B4-BE49-F238E27FC236}">
                <a16:creationId xmlns:a16="http://schemas.microsoft.com/office/drawing/2014/main" id="{4188C416-9387-B3F9-E4B0-45A97D9CE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3808" y="5314285"/>
            <a:ext cx="293128" cy="293128"/>
          </a:xfrm>
          <a:prstGeom prst="rect">
            <a:avLst/>
          </a:prstGeom>
        </p:spPr>
      </p:pic>
      <p:sp>
        <p:nvSpPr>
          <p:cNvPr id="145" name="Rechteck: abgerundete Ecken 144" hidden="1">
            <a:extLst>
              <a:ext uri="{FF2B5EF4-FFF2-40B4-BE49-F238E27FC236}">
                <a16:creationId xmlns:a16="http://schemas.microsoft.com/office/drawing/2014/main" id="{E466BECA-7298-583E-A9FF-1927D68C918B}"/>
              </a:ext>
            </a:extLst>
          </p:cNvPr>
          <p:cNvSpPr>
            <a:spLocks/>
          </p:cNvSpPr>
          <p:nvPr/>
        </p:nvSpPr>
        <p:spPr>
          <a:xfrm>
            <a:off x="8073902" y="5230098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Picture 8" descr="Konzert, Konfetti, Feier, Veranstaltung" hidden="1">
            <a:extLst>
              <a:ext uri="{FF2B5EF4-FFF2-40B4-BE49-F238E27FC236}">
                <a16:creationId xmlns:a16="http://schemas.microsoft.com/office/drawing/2014/main" id="{B20714E4-A35F-112A-E56B-59704412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5314281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7" name="Textfeld 146" hidden="1">
            <a:extLst>
              <a:ext uri="{FF2B5EF4-FFF2-40B4-BE49-F238E27FC236}">
                <a16:creationId xmlns:a16="http://schemas.microsoft.com/office/drawing/2014/main" id="{B4747F2F-08CE-173B-6ED6-2989DB67CA6C}"/>
              </a:ext>
            </a:extLst>
          </p:cNvPr>
          <p:cNvSpPr txBox="1">
            <a:spLocks/>
          </p:cNvSpPr>
          <p:nvPr/>
        </p:nvSpPr>
        <p:spPr>
          <a:xfrm>
            <a:off x="9838216" y="5296647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8" name="Textfeld 147" hidden="1">
            <a:extLst>
              <a:ext uri="{FF2B5EF4-FFF2-40B4-BE49-F238E27FC236}">
                <a16:creationId xmlns:a16="http://schemas.microsoft.com/office/drawing/2014/main" id="{27BD41B1-F2EB-99E2-E51E-D9EEDA936B30}"/>
              </a:ext>
            </a:extLst>
          </p:cNvPr>
          <p:cNvSpPr txBox="1">
            <a:spLocks/>
          </p:cNvSpPr>
          <p:nvPr/>
        </p:nvSpPr>
        <p:spPr>
          <a:xfrm>
            <a:off x="9858700" y="5604424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9" name="Rechteck: abgerundete Ecken 148" hidden="1">
            <a:extLst>
              <a:ext uri="{FF2B5EF4-FFF2-40B4-BE49-F238E27FC236}">
                <a16:creationId xmlns:a16="http://schemas.microsoft.com/office/drawing/2014/main" id="{72B9077F-CA8F-DAC5-9EC2-AC2BD90E6656}"/>
              </a:ext>
            </a:extLst>
          </p:cNvPr>
          <p:cNvSpPr>
            <a:spLocks/>
          </p:cNvSpPr>
          <p:nvPr/>
        </p:nvSpPr>
        <p:spPr>
          <a:xfrm>
            <a:off x="9936991" y="6254844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50" name="Grafik 149" descr="Lesezeichen Silhouette" hidden="1">
            <a:extLst>
              <a:ext uri="{FF2B5EF4-FFF2-40B4-BE49-F238E27FC236}">
                <a16:creationId xmlns:a16="http://schemas.microsoft.com/office/drawing/2014/main" id="{97F5BEC0-F767-1B12-9502-CC5F597CF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6400" y="5314281"/>
            <a:ext cx="293128" cy="2931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DC2957-2A68-CF0E-835F-351E9EF5F8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/>
          <a:stretch/>
        </p:blipFill>
        <p:spPr>
          <a:xfrm>
            <a:off x="4051413" y="2640597"/>
            <a:ext cx="5317207" cy="643771"/>
          </a:xfrm>
          <a:prstGeom prst="rect">
            <a:avLst/>
          </a:prstGeom>
        </p:spPr>
      </p:pic>
      <p:pic>
        <p:nvPicPr>
          <p:cNvPr id="17" name="Grafik 16" descr="Lupe Silhouette">
            <a:extLst>
              <a:ext uri="{FF2B5EF4-FFF2-40B4-BE49-F238E27FC236}">
                <a16:creationId xmlns:a16="http://schemas.microsoft.com/office/drawing/2014/main" id="{36173BD6-7CF1-0DBD-B873-15ED19B0B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05356" y="2858290"/>
            <a:ext cx="208384" cy="2083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0836348-3C4B-92D7-1C23-096D02E44973}"/>
              </a:ext>
            </a:extLst>
          </p:cNvPr>
          <p:cNvGrpSpPr/>
          <p:nvPr/>
        </p:nvGrpSpPr>
        <p:grpSpPr>
          <a:xfrm>
            <a:off x="4746889" y="1303307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1DE7AFB-2A33-E074-1234-5A8D28904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DB41DC9-442C-58C0-A16D-C5300ED99ED8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3AA4F4D-1DF4-3013-0399-F4559AF852DD}"/>
              </a:ext>
            </a:extLst>
          </p:cNvPr>
          <p:cNvGrpSpPr/>
          <p:nvPr/>
        </p:nvGrpSpPr>
        <p:grpSpPr>
          <a:xfrm>
            <a:off x="2823377" y="2633166"/>
            <a:ext cx="1452916" cy="638230"/>
            <a:chOff x="2823377" y="2633166"/>
            <a:chExt cx="1452916" cy="63823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7E4FDE7-6B94-BBDC-EB19-2B22A2A46788}"/>
                </a:ext>
              </a:extLst>
            </p:cNvPr>
            <p:cNvGrpSpPr/>
            <p:nvPr/>
          </p:nvGrpSpPr>
          <p:grpSpPr>
            <a:xfrm>
              <a:off x="2823377" y="2633166"/>
              <a:ext cx="1241400" cy="638230"/>
              <a:chOff x="2823377" y="2633166"/>
              <a:chExt cx="1241400" cy="63823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51D09D86-A7C9-9EC3-BFB0-5E1AF3F299AB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400" cy="638230"/>
                <a:chOff x="584215" y="2608567"/>
                <a:chExt cx="1231348" cy="693152"/>
              </a:xfrm>
            </p:grpSpPr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C5EB06-78BE-42F2-FB52-90F7D2FD4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E76C2184-5DCF-A288-4E93-DB3958A4F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10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5EBB0FA9-D453-D5C3-4FD5-45EECD43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82649"/>
              <a:stretch/>
            </p:blipFill>
            <p:spPr>
              <a:xfrm>
                <a:off x="3230687" y="2823889"/>
                <a:ext cx="200351" cy="254025"/>
              </a:xfrm>
              <a:prstGeom prst="rect">
                <a:avLst/>
              </a:prstGeom>
            </p:spPr>
          </p:pic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96A4E80-9941-C26D-FFFF-10CAB8557166}"/>
                </a:ext>
              </a:extLst>
            </p:cNvPr>
            <p:cNvSpPr txBox="1"/>
            <p:nvPr/>
          </p:nvSpPr>
          <p:spPr>
            <a:xfrm>
              <a:off x="3324570" y="2838765"/>
              <a:ext cx="951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Caterer</a:t>
              </a:r>
            </a:p>
          </p:txBody>
        </p:sp>
      </p:grpSp>
      <p:pic>
        <p:nvPicPr>
          <p:cNvPr id="11" name="Grafik 10" descr="Filter Silhouette">
            <a:extLst>
              <a:ext uri="{FF2B5EF4-FFF2-40B4-BE49-F238E27FC236}">
                <a16:creationId xmlns:a16="http://schemas.microsoft.com/office/drawing/2014/main" id="{18368368-5F1D-8F26-D1C1-D8B559DE96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180759" y="2827957"/>
            <a:ext cx="267686" cy="267686"/>
          </a:xfrm>
          <a:prstGeom prst="rect">
            <a:avLst/>
          </a:prstGeom>
        </p:spPr>
      </p:pic>
      <p:sp>
        <p:nvSpPr>
          <p:cNvPr id="2370" name="Textfeld 2369">
            <a:extLst>
              <a:ext uri="{FF2B5EF4-FFF2-40B4-BE49-F238E27FC236}">
                <a16:creationId xmlns:a16="http://schemas.microsoft.com/office/drawing/2014/main" id="{F7CFDC37-5002-851D-9865-FB05C6C14C33}"/>
              </a:ext>
            </a:extLst>
          </p:cNvPr>
          <p:cNvSpPr txBox="1"/>
          <p:nvPr/>
        </p:nvSpPr>
        <p:spPr>
          <a:xfrm>
            <a:off x="4475382" y="2831708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err="1">
                <a:solidFill>
                  <a:schemeClr val="bg2">
                    <a:lumMod val="90000"/>
                  </a:schemeClr>
                </a:solidFill>
              </a:rPr>
              <a:t>Caterername</a:t>
            </a:r>
            <a:endParaRPr lang="de-DE" sz="100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Grafik 2" descr="Lesezeichen mit einfarbiger Füllung" hidden="1">
            <a:extLst>
              <a:ext uri="{FF2B5EF4-FFF2-40B4-BE49-F238E27FC236}">
                <a16:creationId xmlns:a16="http://schemas.microsoft.com/office/drawing/2014/main" id="{A08C387B-1DEF-0367-4CCD-A9B623F408D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45907" y="3772093"/>
            <a:ext cx="293127" cy="29312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2DF1C19-68C9-4EF5-BD86-E180693C2E13}"/>
              </a:ext>
            </a:extLst>
          </p:cNvPr>
          <p:cNvSpPr/>
          <p:nvPr/>
        </p:nvSpPr>
        <p:spPr>
          <a:xfrm>
            <a:off x="11851080" y="3686508"/>
            <a:ext cx="158076" cy="291225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692C60-37CC-EA69-CBC3-EF93B3A483CE}"/>
              </a:ext>
            </a:extLst>
          </p:cNvPr>
          <p:cNvSpPr/>
          <p:nvPr/>
        </p:nvSpPr>
        <p:spPr>
          <a:xfrm>
            <a:off x="11888207" y="387660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oben Silhouette">
            <a:extLst>
              <a:ext uri="{FF2B5EF4-FFF2-40B4-BE49-F238E27FC236}">
                <a16:creationId xmlns:a16="http://schemas.microsoft.com/office/drawing/2014/main" id="{10D8BC05-C188-55E6-DAD9-C2A8E5B54BC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862099" y="3685991"/>
            <a:ext cx="150689" cy="150689"/>
          </a:xfrm>
          <a:prstGeom prst="rect">
            <a:avLst/>
          </a:prstGeom>
        </p:spPr>
      </p:pic>
      <p:pic>
        <p:nvPicPr>
          <p:cNvPr id="12" name="Grafik 11" descr="Caretzeichen nach oben Silhouette">
            <a:extLst>
              <a:ext uri="{FF2B5EF4-FFF2-40B4-BE49-F238E27FC236}">
                <a16:creationId xmlns:a16="http://schemas.microsoft.com/office/drawing/2014/main" id="{2AF96AAF-36EF-F7E1-B9CF-1C60543E437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0800000">
            <a:off x="11858467" y="6442804"/>
            <a:ext cx="150689" cy="150689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BEA3BC-E897-E440-AFBB-1E01357B1476}"/>
              </a:ext>
            </a:extLst>
          </p:cNvPr>
          <p:cNvSpPr/>
          <p:nvPr/>
        </p:nvSpPr>
        <p:spPr>
          <a:xfrm>
            <a:off x="2924119" y="2764928"/>
            <a:ext cx="1079637" cy="27214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045FF4-52D1-3892-F4D9-58BBD4D48984}"/>
              </a:ext>
            </a:extLst>
          </p:cNvPr>
          <p:cNvCxnSpPr/>
          <p:nvPr/>
        </p:nvCxnSpPr>
        <p:spPr>
          <a:xfrm>
            <a:off x="3163749" y="3541641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D03198F-4DB9-1C5F-9465-05A80E575808}"/>
              </a:ext>
            </a:extLst>
          </p:cNvPr>
          <p:cNvCxnSpPr/>
          <p:nvPr/>
        </p:nvCxnSpPr>
        <p:spPr>
          <a:xfrm>
            <a:off x="3178025" y="3808100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7E98A6C-4D40-BF89-77BC-B7E7EB9B48B2}"/>
              </a:ext>
            </a:extLst>
          </p:cNvPr>
          <p:cNvSpPr txBox="1"/>
          <p:nvPr/>
        </p:nvSpPr>
        <p:spPr>
          <a:xfrm>
            <a:off x="3244261" y="2827790"/>
            <a:ext cx="759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1" name="Textfeld 30">
            <a:hlinkClick r:id="rId33" action="ppaction://hlinksldjump"/>
            <a:extLst>
              <a:ext uri="{FF2B5EF4-FFF2-40B4-BE49-F238E27FC236}">
                <a16:creationId xmlns:a16="http://schemas.microsoft.com/office/drawing/2014/main" id="{8557844F-C3E0-4D76-13A9-1F0B09F47F55}"/>
              </a:ext>
            </a:extLst>
          </p:cNvPr>
          <p:cNvSpPr txBox="1"/>
          <p:nvPr/>
        </p:nvSpPr>
        <p:spPr>
          <a:xfrm>
            <a:off x="3141581" y="331298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280C57-EF3F-9556-AD85-DAA12595BA26}"/>
              </a:ext>
            </a:extLst>
          </p:cNvPr>
          <p:cNvSpPr txBox="1"/>
          <p:nvPr/>
        </p:nvSpPr>
        <p:spPr>
          <a:xfrm>
            <a:off x="3142794" y="3561879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4" name="Textfeld 33">
            <a:hlinkClick r:id="rId34" action="ppaction://hlinksldjump"/>
            <a:extLst>
              <a:ext uri="{FF2B5EF4-FFF2-40B4-BE49-F238E27FC236}">
                <a16:creationId xmlns:a16="http://schemas.microsoft.com/office/drawing/2014/main" id="{A1DFCE89-3AA2-EB5A-726B-53DCEA281E56}"/>
              </a:ext>
            </a:extLst>
          </p:cNvPr>
          <p:cNvSpPr txBox="1"/>
          <p:nvPr/>
        </p:nvSpPr>
        <p:spPr>
          <a:xfrm>
            <a:off x="3136806" y="381069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3DDE0F-9A57-8186-F27F-EE98D9DFD860}"/>
              </a:ext>
            </a:extLst>
          </p:cNvPr>
          <p:cNvCxnSpPr/>
          <p:nvPr/>
        </p:nvCxnSpPr>
        <p:spPr>
          <a:xfrm>
            <a:off x="3178025" y="4332522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hlinkClick r:id="rId35" action="ppaction://hlinksldjump"/>
            <a:extLst>
              <a:ext uri="{FF2B5EF4-FFF2-40B4-BE49-F238E27FC236}">
                <a16:creationId xmlns:a16="http://schemas.microsoft.com/office/drawing/2014/main" id="{BC2BA29A-181A-87B1-80D4-73A2C56446C8}"/>
              </a:ext>
            </a:extLst>
          </p:cNvPr>
          <p:cNvSpPr txBox="1"/>
          <p:nvPr/>
        </p:nvSpPr>
        <p:spPr>
          <a:xfrm>
            <a:off x="3032165" y="4345078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05B45D8-D0DA-952D-C80A-2F3A2F75ABC8}"/>
              </a:ext>
            </a:extLst>
          </p:cNvPr>
          <p:cNvCxnSpPr/>
          <p:nvPr/>
        </p:nvCxnSpPr>
        <p:spPr>
          <a:xfrm>
            <a:off x="3189689" y="4592415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hlinkClick r:id="rId36" action="ppaction://hlinksldjump"/>
            <a:extLst>
              <a:ext uri="{FF2B5EF4-FFF2-40B4-BE49-F238E27FC236}">
                <a16:creationId xmlns:a16="http://schemas.microsoft.com/office/drawing/2014/main" id="{8317974C-7308-1AE7-3E2B-F012C8C7BC9B}"/>
              </a:ext>
            </a:extLst>
          </p:cNvPr>
          <p:cNvSpPr txBox="1"/>
          <p:nvPr/>
        </p:nvSpPr>
        <p:spPr>
          <a:xfrm>
            <a:off x="3037110" y="4606063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AF1764-321D-0313-78EC-17B6B547DC18}"/>
              </a:ext>
            </a:extLst>
          </p:cNvPr>
          <p:cNvCxnSpPr/>
          <p:nvPr/>
        </p:nvCxnSpPr>
        <p:spPr>
          <a:xfrm>
            <a:off x="3178025" y="486503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hlinkClick r:id="rId3" action="ppaction://hlinksldjump"/>
            <a:extLst>
              <a:ext uri="{FF2B5EF4-FFF2-40B4-BE49-F238E27FC236}">
                <a16:creationId xmlns:a16="http://schemas.microsoft.com/office/drawing/2014/main" id="{BB66B2BD-7F61-5726-F0CC-F9EDC7E45838}"/>
              </a:ext>
            </a:extLst>
          </p:cNvPr>
          <p:cNvSpPr txBox="1"/>
          <p:nvPr/>
        </p:nvSpPr>
        <p:spPr>
          <a:xfrm>
            <a:off x="2989794" y="4865902"/>
            <a:ext cx="1047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Freunde</a:t>
            </a:r>
          </a:p>
        </p:txBody>
      </p:sp>
      <p:sp>
        <p:nvSpPr>
          <p:cNvPr id="26" name="Textfeld 25">
            <a:hlinkClick r:id="rId21" action="ppaction://hlinksldjump"/>
            <a:extLst>
              <a:ext uri="{FF2B5EF4-FFF2-40B4-BE49-F238E27FC236}">
                <a16:creationId xmlns:a16="http://schemas.microsoft.com/office/drawing/2014/main" id="{DFEFC069-C2BB-29C2-3F69-3B9381A749B2}"/>
              </a:ext>
            </a:extLst>
          </p:cNvPr>
          <p:cNvSpPr txBox="1"/>
          <p:nvPr/>
        </p:nvSpPr>
        <p:spPr>
          <a:xfrm>
            <a:off x="2924532" y="5132813"/>
            <a:ext cx="115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35CBEC-68D6-66B3-BCED-CB8D35FAC7A8}"/>
              </a:ext>
            </a:extLst>
          </p:cNvPr>
          <p:cNvCxnSpPr/>
          <p:nvPr/>
        </p:nvCxnSpPr>
        <p:spPr>
          <a:xfrm>
            <a:off x="3178025" y="511212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hlinkClick r:id="rId37" action="ppaction://hlinksldjump"/>
            <a:extLst>
              <a:ext uri="{FF2B5EF4-FFF2-40B4-BE49-F238E27FC236}">
                <a16:creationId xmlns:a16="http://schemas.microsoft.com/office/drawing/2014/main" id="{D4CAEF13-5F29-22D5-DB70-DBEA6AEEE4E9}"/>
              </a:ext>
            </a:extLst>
          </p:cNvPr>
          <p:cNvSpPr txBox="1"/>
          <p:nvPr/>
        </p:nvSpPr>
        <p:spPr>
          <a:xfrm>
            <a:off x="3117006" y="4078957"/>
            <a:ext cx="744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F5E62FE-C0F6-C508-7167-8EC67D1E2CF2}"/>
              </a:ext>
            </a:extLst>
          </p:cNvPr>
          <p:cNvCxnSpPr/>
          <p:nvPr/>
        </p:nvCxnSpPr>
        <p:spPr>
          <a:xfrm>
            <a:off x="3178025" y="4056916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9D9CBF0-C453-2166-1FCB-606661C18F3F}"/>
              </a:ext>
            </a:extLst>
          </p:cNvPr>
          <p:cNvCxnSpPr/>
          <p:nvPr/>
        </p:nvCxnSpPr>
        <p:spPr>
          <a:xfrm>
            <a:off x="3177905" y="331224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hlinkClick r:id="rId38" action="ppaction://hlinksldjump"/>
            <a:extLst>
              <a:ext uri="{FF2B5EF4-FFF2-40B4-BE49-F238E27FC236}">
                <a16:creationId xmlns:a16="http://schemas.microsoft.com/office/drawing/2014/main" id="{F1059FBD-77C1-4AE5-47FE-F1BBC5DB90ED}"/>
              </a:ext>
            </a:extLst>
          </p:cNvPr>
          <p:cNvSpPr txBox="1"/>
          <p:nvPr/>
        </p:nvSpPr>
        <p:spPr>
          <a:xfrm>
            <a:off x="3136806" y="3069054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pic>
        <p:nvPicPr>
          <p:cNvPr id="29" name="Grafik 28" descr="Schließen Silhouette">
            <a:extLst>
              <a:ext uri="{FF2B5EF4-FFF2-40B4-BE49-F238E27FC236}">
                <a16:creationId xmlns:a16="http://schemas.microsoft.com/office/drawing/2014/main" id="{3FB5AE16-F700-DB80-174D-4AC4ED39F97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068179" y="2886461"/>
            <a:ext cx="166001" cy="166001"/>
          </a:xfrm>
          <a:prstGeom prst="rect">
            <a:avLst/>
          </a:prstGeom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72981F3F-E433-9DB5-4A83-8462DE2BE14D}"/>
              </a:ext>
            </a:extLst>
          </p:cNvPr>
          <p:cNvGrpSpPr/>
          <p:nvPr/>
        </p:nvGrpSpPr>
        <p:grpSpPr>
          <a:xfrm>
            <a:off x="4159530" y="3247792"/>
            <a:ext cx="4949791" cy="3948763"/>
            <a:chOff x="4159530" y="3247792"/>
            <a:chExt cx="4949791" cy="3948763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5B8FDC27-F7BC-5FE8-426B-F63AAD1D1EBC}"/>
                </a:ext>
              </a:extLst>
            </p:cNvPr>
            <p:cNvSpPr/>
            <p:nvPr/>
          </p:nvSpPr>
          <p:spPr>
            <a:xfrm>
              <a:off x="4159530" y="3247792"/>
              <a:ext cx="4833511" cy="3535501"/>
            </a:xfrm>
            <a:prstGeom prst="roundRect">
              <a:avLst>
                <a:gd name="adj" fmla="val 4527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500F02FF-3E00-1B64-D450-1EF3210D3B21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688878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7105B612-2AB1-CC7F-2632-6175BFFC891E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5368086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F845A98-C1D4-74D8-AB64-FB60BC687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7507" y="5019004"/>
              <a:ext cx="3969728" cy="746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CE08BA16-2F63-144C-4254-F4B05DA8B3B2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704688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0C98068-873C-84ED-20E9-3C65BD1D1D0B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351063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B39D7849-9E3A-DE82-1851-18729B87C494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4039974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2B043692-A22C-B4FE-100F-29EFDA9E723C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3686507"/>
              <a:ext cx="3997815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Gerader Verbinder 2212">
              <a:extLst>
                <a:ext uri="{FF2B5EF4-FFF2-40B4-BE49-F238E27FC236}">
                  <a16:creationId xmlns:a16="http://schemas.microsoft.com/office/drawing/2014/main" id="{CB8978CC-3522-E8BB-0B08-9C2CA3B44F87}"/>
                </a:ext>
              </a:extLst>
            </p:cNvPr>
            <p:cNvCxnSpPr>
              <a:cxnSpLocks/>
            </p:cNvCxnSpPr>
            <p:nvPr/>
          </p:nvCxnSpPr>
          <p:spPr>
            <a:xfrm>
              <a:off x="5589585" y="4159198"/>
              <a:ext cx="2876993" cy="0"/>
            </a:xfrm>
            <a:prstGeom prst="line">
              <a:avLst/>
            </a:prstGeom>
            <a:ln>
              <a:solidFill>
                <a:srgbClr val="00D9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4" name="Ellipse 2213">
              <a:extLst>
                <a:ext uri="{FF2B5EF4-FFF2-40B4-BE49-F238E27FC236}">
                  <a16:creationId xmlns:a16="http://schemas.microsoft.com/office/drawing/2014/main" id="{F8AF5C9B-2A36-6D83-6038-38B33C217775}"/>
                </a:ext>
              </a:extLst>
            </p:cNvPr>
            <p:cNvSpPr/>
            <p:nvPr/>
          </p:nvSpPr>
          <p:spPr>
            <a:xfrm>
              <a:off x="5981306" y="4098800"/>
              <a:ext cx="110246" cy="127367"/>
            </a:xfrm>
            <a:prstGeom prst="ellipse">
              <a:avLst/>
            </a:prstGeom>
            <a:solidFill>
              <a:srgbClr val="F7F7F7"/>
            </a:solidFill>
            <a:ln>
              <a:solidFill>
                <a:srgbClr val="00D9B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5" name="Textfeld 2214">
              <a:extLst>
                <a:ext uri="{FF2B5EF4-FFF2-40B4-BE49-F238E27FC236}">
                  <a16:creationId xmlns:a16="http://schemas.microsoft.com/office/drawing/2014/main" id="{B47586CC-99D8-4FD3-A3DF-BBAD620E9947}"/>
                </a:ext>
              </a:extLst>
            </p:cNvPr>
            <p:cNvSpPr txBox="1"/>
            <p:nvPr/>
          </p:nvSpPr>
          <p:spPr>
            <a:xfrm>
              <a:off x="5486188" y="4169321"/>
              <a:ext cx="4206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0km</a:t>
              </a:r>
            </a:p>
          </p:txBody>
        </p:sp>
        <p:sp>
          <p:nvSpPr>
            <p:cNvPr id="2216" name="Textfeld 2215">
              <a:extLst>
                <a:ext uri="{FF2B5EF4-FFF2-40B4-BE49-F238E27FC236}">
                  <a16:creationId xmlns:a16="http://schemas.microsoft.com/office/drawing/2014/main" id="{D1C87CCE-6A97-1813-4CC1-0AE783179010}"/>
                </a:ext>
              </a:extLst>
            </p:cNvPr>
            <p:cNvSpPr txBox="1"/>
            <p:nvPr/>
          </p:nvSpPr>
          <p:spPr>
            <a:xfrm>
              <a:off x="7991524" y="4176642"/>
              <a:ext cx="5709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100km+</a:t>
              </a:r>
            </a:p>
          </p:txBody>
        </p:sp>
        <p:cxnSp>
          <p:nvCxnSpPr>
            <p:cNvPr id="2217" name="Gerader Verbinder 2216">
              <a:extLst>
                <a:ext uri="{FF2B5EF4-FFF2-40B4-BE49-F238E27FC236}">
                  <a16:creationId xmlns:a16="http://schemas.microsoft.com/office/drawing/2014/main" id="{E7558078-89EF-622E-375F-ACB61B8EF455}"/>
                </a:ext>
              </a:extLst>
            </p:cNvPr>
            <p:cNvCxnSpPr>
              <a:cxnSpLocks/>
            </p:cNvCxnSpPr>
            <p:nvPr/>
          </p:nvCxnSpPr>
          <p:spPr>
            <a:xfrm>
              <a:off x="5932593" y="410628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Gerader Verbinder 2217">
              <a:extLst>
                <a:ext uri="{FF2B5EF4-FFF2-40B4-BE49-F238E27FC236}">
                  <a16:creationId xmlns:a16="http://schemas.microsoft.com/office/drawing/2014/main" id="{8C7724F7-67A6-DBD3-0A3D-92362E0A997B}"/>
                </a:ext>
              </a:extLst>
            </p:cNvPr>
            <p:cNvCxnSpPr>
              <a:cxnSpLocks/>
            </p:cNvCxnSpPr>
            <p:nvPr/>
          </p:nvCxnSpPr>
          <p:spPr>
            <a:xfrm>
              <a:off x="6305483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Gerader Verbinder 2218">
              <a:extLst>
                <a:ext uri="{FF2B5EF4-FFF2-40B4-BE49-F238E27FC236}">
                  <a16:creationId xmlns:a16="http://schemas.microsoft.com/office/drawing/2014/main" id="{0393D8CA-F711-D270-D093-402BC182B280}"/>
                </a:ext>
              </a:extLst>
            </p:cNvPr>
            <p:cNvCxnSpPr>
              <a:cxnSpLocks/>
            </p:cNvCxnSpPr>
            <p:nvPr/>
          </p:nvCxnSpPr>
          <p:spPr>
            <a:xfrm>
              <a:off x="6668643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Gerader Verbinder 2219">
              <a:extLst>
                <a:ext uri="{FF2B5EF4-FFF2-40B4-BE49-F238E27FC236}">
                  <a16:creationId xmlns:a16="http://schemas.microsoft.com/office/drawing/2014/main" id="{F20C0552-837D-7CC4-5080-1A21FEDD8EAC}"/>
                </a:ext>
              </a:extLst>
            </p:cNvPr>
            <p:cNvCxnSpPr>
              <a:cxnSpLocks/>
            </p:cNvCxnSpPr>
            <p:nvPr/>
          </p:nvCxnSpPr>
          <p:spPr>
            <a:xfrm>
              <a:off x="8205615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Gerader Verbinder 2220">
              <a:extLst>
                <a:ext uri="{FF2B5EF4-FFF2-40B4-BE49-F238E27FC236}">
                  <a16:creationId xmlns:a16="http://schemas.microsoft.com/office/drawing/2014/main" id="{ED5EBE70-ECDA-C4F5-1543-6AFC76D6EA1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877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Gerader Verbinder 2221">
              <a:extLst>
                <a:ext uri="{FF2B5EF4-FFF2-40B4-BE49-F238E27FC236}">
                  <a16:creationId xmlns:a16="http://schemas.microsoft.com/office/drawing/2014/main" id="{28FAE030-18E3-B407-0FE2-DA87267D74C4}"/>
                </a:ext>
              </a:extLst>
            </p:cNvPr>
            <p:cNvCxnSpPr>
              <a:cxnSpLocks/>
            </p:cNvCxnSpPr>
            <p:nvPr/>
          </p:nvCxnSpPr>
          <p:spPr>
            <a:xfrm>
              <a:off x="7310673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Gerader Verbinder 2222">
              <a:extLst>
                <a:ext uri="{FF2B5EF4-FFF2-40B4-BE49-F238E27FC236}">
                  <a16:creationId xmlns:a16="http://schemas.microsoft.com/office/drawing/2014/main" id="{D72A963A-BE2E-57A5-A08A-1B9B92B25210}"/>
                </a:ext>
              </a:extLst>
            </p:cNvPr>
            <p:cNvCxnSpPr>
              <a:cxnSpLocks/>
            </p:cNvCxnSpPr>
            <p:nvPr/>
          </p:nvCxnSpPr>
          <p:spPr>
            <a:xfrm>
              <a:off x="7615475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4" name="Gerader Verbinder 2223">
              <a:extLst>
                <a:ext uri="{FF2B5EF4-FFF2-40B4-BE49-F238E27FC236}">
                  <a16:creationId xmlns:a16="http://schemas.microsoft.com/office/drawing/2014/main" id="{F916AC9C-C90C-72F4-696B-B0DACDF42DE3}"/>
                </a:ext>
              </a:extLst>
            </p:cNvPr>
            <p:cNvCxnSpPr>
              <a:cxnSpLocks/>
            </p:cNvCxnSpPr>
            <p:nvPr/>
          </p:nvCxnSpPr>
          <p:spPr>
            <a:xfrm>
              <a:off x="7913788" y="4103047"/>
              <a:ext cx="0" cy="1058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5" name="Textfeld 2224">
              <a:extLst>
                <a:ext uri="{FF2B5EF4-FFF2-40B4-BE49-F238E27FC236}">
                  <a16:creationId xmlns:a16="http://schemas.microsoft.com/office/drawing/2014/main" id="{1CFF1CCB-D863-0551-2EFA-B4951630CF98}"/>
                </a:ext>
              </a:extLst>
            </p:cNvPr>
            <p:cNvSpPr txBox="1"/>
            <p:nvPr/>
          </p:nvSpPr>
          <p:spPr>
            <a:xfrm>
              <a:off x="5776575" y="4179074"/>
              <a:ext cx="3808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5km</a:t>
              </a:r>
            </a:p>
          </p:txBody>
        </p:sp>
        <p:sp>
          <p:nvSpPr>
            <p:cNvPr id="2226" name="Textfeld 2225">
              <a:extLst>
                <a:ext uri="{FF2B5EF4-FFF2-40B4-BE49-F238E27FC236}">
                  <a16:creationId xmlns:a16="http://schemas.microsoft.com/office/drawing/2014/main" id="{C195F124-E6DC-20E6-648F-ECDFAB7893DB}"/>
                </a:ext>
              </a:extLst>
            </p:cNvPr>
            <p:cNvSpPr txBox="1"/>
            <p:nvPr/>
          </p:nvSpPr>
          <p:spPr>
            <a:xfrm>
              <a:off x="6119296" y="4176938"/>
              <a:ext cx="4733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10km</a:t>
              </a:r>
            </a:p>
          </p:txBody>
        </p:sp>
        <p:sp>
          <p:nvSpPr>
            <p:cNvPr id="2227" name="Textfeld 2226">
              <a:extLst>
                <a:ext uri="{FF2B5EF4-FFF2-40B4-BE49-F238E27FC236}">
                  <a16:creationId xmlns:a16="http://schemas.microsoft.com/office/drawing/2014/main" id="{B2E1D5A8-A550-A6AB-E229-A1F031C226C9}"/>
                </a:ext>
              </a:extLst>
            </p:cNvPr>
            <p:cNvSpPr txBox="1"/>
            <p:nvPr/>
          </p:nvSpPr>
          <p:spPr>
            <a:xfrm>
              <a:off x="6472079" y="4179900"/>
              <a:ext cx="4532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20km</a:t>
              </a:r>
            </a:p>
          </p:txBody>
        </p:sp>
        <p:sp>
          <p:nvSpPr>
            <p:cNvPr id="2228" name="Textfeld 2227">
              <a:extLst>
                <a:ext uri="{FF2B5EF4-FFF2-40B4-BE49-F238E27FC236}">
                  <a16:creationId xmlns:a16="http://schemas.microsoft.com/office/drawing/2014/main" id="{7B71FC87-1AE7-F391-A4B6-70DAB389387D}"/>
                </a:ext>
              </a:extLst>
            </p:cNvPr>
            <p:cNvSpPr txBox="1"/>
            <p:nvPr/>
          </p:nvSpPr>
          <p:spPr>
            <a:xfrm>
              <a:off x="6824412" y="4176523"/>
              <a:ext cx="4326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30km</a:t>
              </a:r>
            </a:p>
          </p:txBody>
        </p:sp>
        <p:sp>
          <p:nvSpPr>
            <p:cNvPr id="2229" name="Textfeld 2228">
              <a:extLst>
                <a:ext uri="{FF2B5EF4-FFF2-40B4-BE49-F238E27FC236}">
                  <a16:creationId xmlns:a16="http://schemas.microsoft.com/office/drawing/2014/main" id="{2D258EA3-9C0B-0E01-0DBE-78E9B6EE98E6}"/>
                </a:ext>
              </a:extLst>
            </p:cNvPr>
            <p:cNvSpPr txBox="1"/>
            <p:nvPr/>
          </p:nvSpPr>
          <p:spPr>
            <a:xfrm>
              <a:off x="7113641" y="4178700"/>
              <a:ext cx="4487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40km</a:t>
              </a:r>
            </a:p>
          </p:txBody>
        </p:sp>
        <p:sp>
          <p:nvSpPr>
            <p:cNvPr id="2230" name="Textfeld 2229">
              <a:extLst>
                <a:ext uri="{FF2B5EF4-FFF2-40B4-BE49-F238E27FC236}">
                  <a16:creationId xmlns:a16="http://schemas.microsoft.com/office/drawing/2014/main" id="{8BC3DF54-C8F1-6935-7C59-3D5C038A04BC}"/>
                </a:ext>
              </a:extLst>
            </p:cNvPr>
            <p:cNvSpPr txBox="1"/>
            <p:nvPr/>
          </p:nvSpPr>
          <p:spPr>
            <a:xfrm>
              <a:off x="7434061" y="4178658"/>
              <a:ext cx="4487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50km</a:t>
              </a:r>
            </a:p>
          </p:txBody>
        </p:sp>
        <p:sp>
          <p:nvSpPr>
            <p:cNvPr id="2231" name="Textfeld 2230">
              <a:extLst>
                <a:ext uri="{FF2B5EF4-FFF2-40B4-BE49-F238E27FC236}">
                  <a16:creationId xmlns:a16="http://schemas.microsoft.com/office/drawing/2014/main" id="{8ECF5873-5297-1CA0-D456-7CE9FD37E728}"/>
                </a:ext>
              </a:extLst>
            </p:cNvPr>
            <p:cNvSpPr txBox="1"/>
            <p:nvPr/>
          </p:nvSpPr>
          <p:spPr>
            <a:xfrm>
              <a:off x="7727505" y="4176721"/>
              <a:ext cx="495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/>
                <a:t>60km</a:t>
              </a:r>
            </a:p>
          </p:txBody>
        </p:sp>
        <p:sp>
          <p:nvSpPr>
            <p:cNvPr id="2355" name="Rechteck: abgerundete Ecken 2354">
              <a:extLst>
                <a:ext uri="{FF2B5EF4-FFF2-40B4-BE49-F238E27FC236}">
                  <a16:creationId xmlns:a16="http://schemas.microsoft.com/office/drawing/2014/main" id="{4830A9D9-C8C1-7B18-199D-035CD402336A}"/>
                </a:ext>
              </a:extLst>
            </p:cNvPr>
            <p:cNvSpPr/>
            <p:nvPr/>
          </p:nvSpPr>
          <p:spPr>
            <a:xfrm>
              <a:off x="7324321" y="6437226"/>
              <a:ext cx="1046048" cy="279188"/>
            </a:xfrm>
            <a:prstGeom prst="roundRect">
              <a:avLst/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anwenden</a:t>
              </a:r>
            </a:p>
          </p:txBody>
        </p:sp>
        <p:sp>
          <p:nvSpPr>
            <p:cNvPr id="2357" name="Rechteck: abgerundete Ecken 2356">
              <a:extLst>
                <a:ext uri="{FF2B5EF4-FFF2-40B4-BE49-F238E27FC236}">
                  <a16:creationId xmlns:a16="http://schemas.microsoft.com/office/drawing/2014/main" id="{78209B47-DB7F-9571-2B62-728B652E0AE2}"/>
                </a:ext>
              </a:extLst>
            </p:cNvPr>
            <p:cNvSpPr/>
            <p:nvPr/>
          </p:nvSpPr>
          <p:spPr>
            <a:xfrm>
              <a:off x="4631801" y="6441382"/>
              <a:ext cx="1046048" cy="279188"/>
            </a:xfrm>
            <a:prstGeom prst="roundRect">
              <a:avLst/>
            </a:prstGeom>
            <a:solidFill>
              <a:srgbClr val="FE444D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</a:rPr>
                <a:t>zurücksetzten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7FEC7E9D-44C5-F44D-7E42-E2CD2D036136}"/>
                </a:ext>
              </a:extLst>
            </p:cNvPr>
            <p:cNvSpPr txBox="1"/>
            <p:nvPr/>
          </p:nvSpPr>
          <p:spPr>
            <a:xfrm>
              <a:off x="4597964" y="3395514"/>
              <a:ext cx="4511357" cy="380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/>
                <a:t>Region</a:t>
              </a:r>
            </a:p>
            <a:p>
              <a:endParaRPr lang="de-DE" sz="1100"/>
            </a:p>
            <a:p>
              <a:r>
                <a:rPr lang="de-DE" sz="1100"/>
                <a:t>Datum</a:t>
              </a:r>
            </a:p>
            <a:p>
              <a:endParaRPr lang="de-DE" sz="1100"/>
            </a:p>
            <a:p>
              <a:r>
                <a:rPr lang="de-DE" sz="1100"/>
                <a:t>Entfernung</a:t>
              </a:r>
              <a:br>
                <a:rPr lang="de-DE" sz="1100"/>
              </a:br>
              <a:endParaRPr lang="de-DE" sz="1100"/>
            </a:p>
            <a:p>
              <a:r>
                <a:rPr lang="de-DE" sz="1100"/>
                <a:t>Kategorie</a:t>
              </a:r>
            </a:p>
            <a:p>
              <a:endParaRPr lang="de-DE" sz="1100"/>
            </a:p>
            <a:p>
              <a:r>
                <a:rPr lang="de-DE" sz="1100"/>
                <a:t>Bewertung</a:t>
              </a:r>
            </a:p>
            <a:p>
              <a:endParaRPr lang="de-DE" sz="1100"/>
            </a:p>
            <a:p>
              <a:r>
                <a:rPr lang="de-DE" sz="1100"/>
                <a:t>Startzeit</a:t>
              </a:r>
            </a:p>
            <a:p>
              <a:endParaRPr lang="de-DE" sz="1100"/>
            </a:p>
            <a:p>
              <a:r>
                <a:rPr lang="de-DE" sz="1100"/>
                <a:t>Dauer</a:t>
              </a:r>
            </a:p>
            <a:p>
              <a:endParaRPr lang="de-DE" sz="1100"/>
            </a:p>
            <a:p>
              <a:r>
                <a:rPr lang="de-DE" sz="1100"/>
                <a:t>Erfahrung</a:t>
              </a:r>
            </a:p>
            <a:p>
              <a:endParaRPr lang="de-DE" sz="1100"/>
            </a:p>
            <a:p>
              <a:r>
                <a:rPr lang="de-DE" sz="1100"/>
                <a:t>Preis</a:t>
              </a:r>
            </a:p>
            <a:p>
              <a:endParaRPr lang="de-DE"/>
            </a:p>
            <a:p>
              <a:endParaRPr lang="de-DE"/>
            </a:p>
            <a:p>
              <a:endParaRPr lang="de-DE"/>
            </a:p>
          </p:txBody>
        </p:sp>
        <p:sp>
          <p:nvSpPr>
            <p:cNvPr id="2371" name="Rechteck: abgerundete Ecken 2370">
              <a:extLst>
                <a:ext uri="{FF2B5EF4-FFF2-40B4-BE49-F238E27FC236}">
                  <a16:creationId xmlns:a16="http://schemas.microsoft.com/office/drawing/2014/main" id="{E8203E79-DB59-2777-4B63-882D8F5827C8}"/>
                </a:ext>
              </a:extLst>
            </p:cNvPr>
            <p:cNvSpPr/>
            <p:nvPr/>
          </p:nvSpPr>
          <p:spPr>
            <a:xfrm>
              <a:off x="5557647" y="3773439"/>
              <a:ext cx="2812721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</a:t>
              </a:r>
              <a:r>
                <a:rPr lang="de-DE" sz="1000">
                  <a:solidFill>
                    <a:srgbClr val="DEDEDE"/>
                  </a:solidFill>
                  <a:latin typeface="Google Sans"/>
                </a:rPr>
                <a:t>17.08.2024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77" name="Rechteck: abgerundete Ecken 2376">
              <a:extLst>
                <a:ext uri="{FF2B5EF4-FFF2-40B4-BE49-F238E27FC236}">
                  <a16:creationId xmlns:a16="http://schemas.microsoft.com/office/drawing/2014/main" id="{86A41C7A-BE2A-707D-E58E-46A76A782E7D}"/>
                </a:ext>
              </a:extLst>
            </p:cNvPr>
            <p:cNvSpPr/>
            <p:nvPr/>
          </p:nvSpPr>
          <p:spPr>
            <a:xfrm>
              <a:off x="5557648" y="4430517"/>
              <a:ext cx="2812720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 </a:t>
              </a:r>
              <a:r>
                <a:rPr lang="de-DE" sz="1000">
                  <a:solidFill>
                    <a:srgbClr val="D4D4D4"/>
                  </a:solidFill>
                </a:rPr>
                <a:t>Desserts</a:t>
              </a:r>
            </a:p>
          </p:txBody>
        </p:sp>
        <p:cxnSp>
          <p:nvCxnSpPr>
            <p:cNvPr id="2383" name="Gerader Verbinder 2382">
              <a:extLst>
                <a:ext uri="{FF2B5EF4-FFF2-40B4-BE49-F238E27FC236}">
                  <a16:creationId xmlns:a16="http://schemas.microsoft.com/office/drawing/2014/main" id="{27657619-83E5-3AE9-378D-80AD56F215D4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213069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85" name="Rechteck: abgerundete Ecken 2384">
              <a:extLst>
                <a:ext uri="{FF2B5EF4-FFF2-40B4-BE49-F238E27FC236}">
                  <a16:creationId xmlns:a16="http://schemas.microsoft.com/office/drawing/2014/main" id="{1D03D94C-157C-598C-0724-C46AE781372B}"/>
                </a:ext>
              </a:extLst>
            </p:cNvPr>
            <p:cNvSpPr/>
            <p:nvPr/>
          </p:nvSpPr>
          <p:spPr>
            <a:xfrm>
              <a:off x="5557648" y="3393255"/>
              <a:ext cx="2819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32427 Minden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2390" name="Gerader Verbinder 2389">
              <a:extLst>
                <a:ext uri="{FF2B5EF4-FFF2-40B4-BE49-F238E27FC236}">
                  <a16:creationId xmlns:a16="http://schemas.microsoft.com/office/drawing/2014/main" id="{A8E6BB66-C59E-C1DA-1C96-A77F366F3E1A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549509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5" name="Rechteck: abgerundete Ecken 2394">
              <a:extLst>
                <a:ext uri="{FF2B5EF4-FFF2-40B4-BE49-F238E27FC236}">
                  <a16:creationId xmlns:a16="http://schemas.microsoft.com/office/drawing/2014/main" id="{E96D0E6E-E6A5-20E3-316D-D00B4649C1AF}"/>
                </a:ext>
              </a:extLst>
            </p:cNvPr>
            <p:cNvSpPr/>
            <p:nvPr/>
          </p:nvSpPr>
          <p:spPr>
            <a:xfrm>
              <a:off x="7213648" y="5092230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20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97" name="Rechteck: abgerundete Ecken 2396">
              <a:extLst>
                <a:ext uri="{FF2B5EF4-FFF2-40B4-BE49-F238E27FC236}">
                  <a16:creationId xmlns:a16="http://schemas.microsoft.com/office/drawing/2014/main" id="{9C8B073E-ECAA-B6E4-E0A4-4D2C6D4F136A}"/>
                </a:ext>
              </a:extLst>
            </p:cNvPr>
            <p:cNvSpPr/>
            <p:nvPr/>
          </p:nvSpPr>
          <p:spPr>
            <a:xfrm>
              <a:off x="7213648" y="5428670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7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81" name="Rechteck: abgerundete Ecken 2380">
              <a:extLst>
                <a:ext uri="{FF2B5EF4-FFF2-40B4-BE49-F238E27FC236}">
                  <a16:creationId xmlns:a16="http://schemas.microsoft.com/office/drawing/2014/main" id="{84E5500B-EC8C-89B3-DBDF-B991DDB6790D}"/>
                </a:ext>
              </a:extLst>
            </p:cNvPr>
            <p:cNvSpPr/>
            <p:nvPr/>
          </p:nvSpPr>
          <p:spPr>
            <a:xfrm>
              <a:off x="5557648" y="509499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17 Uhr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2388" name="Rechteck: abgerundete Ecken 2387">
              <a:extLst>
                <a:ext uri="{FF2B5EF4-FFF2-40B4-BE49-F238E27FC236}">
                  <a16:creationId xmlns:a16="http://schemas.microsoft.com/office/drawing/2014/main" id="{50AEB2A4-1F36-C703-257F-9FF8C39FC62E}"/>
                </a:ext>
              </a:extLst>
            </p:cNvPr>
            <p:cNvSpPr/>
            <p:nvPr/>
          </p:nvSpPr>
          <p:spPr>
            <a:xfrm>
              <a:off x="5557648" y="5431432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 Stunden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9B2C2B19-3808-94FD-A8A3-E5DEAC5B0FC8}"/>
                </a:ext>
              </a:extLst>
            </p:cNvPr>
            <p:cNvGrpSpPr/>
            <p:nvPr/>
          </p:nvGrpSpPr>
          <p:grpSpPr>
            <a:xfrm>
              <a:off x="6576285" y="4604895"/>
              <a:ext cx="824421" cy="486205"/>
              <a:chOff x="3230445" y="6585315"/>
              <a:chExt cx="836062" cy="511922"/>
            </a:xfrm>
            <a:solidFill>
              <a:srgbClr val="FABE00"/>
            </a:solidFill>
          </p:grpSpPr>
          <p:pic>
            <p:nvPicPr>
              <p:cNvPr id="69" name="Grafik 68" descr="Bewertung 3 Sterne mit einfarbiger Füllung">
                <a:extLst>
                  <a:ext uri="{FF2B5EF4-FFF2-40B4-BE49-F238E27FC236}">
                    <a16:creationId xmlns:a16="http://schemas.microsoft.com/office/drawing/2014/main" id="{04179142-42B4-5453-9C6D-C1D59B0E9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3554585" y="6585315"/>
                <a:ext cx="511922" cy="511922"/>
              </a:xfrm>
              <a:prstGeom prst="rect">
                <a:avLst/>
              </a:prstGeom>
            </p:spPr>
          </p:pic>
          <p:pic>
            <p:nvPicPr>
              <p:cNvPr id="68" name="Grafik 67" descr="Bewertung 3 Sterne mit einfarbiger Füllung">
                <a:extLst>
                  <a:ext uri="{FF2B5EF4-FFF2-40B4-BE49-F238E27FC236}">
                    <a16:creationId xmlns:a16="http://schemas.microsoft.com/office/drawing/2014/main" id="{7B33CCE6-FFB5-298B-5030-1046FF65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3230445" y="6585315"/>
                <a:ext cx="511922" cy="511922"/>
              </a:xfrm>
              <a:prstGeom prst="rect">
                <a:avLst/>
              </a:prstGeom>
            </p:spPr>
          </p:pic>
        </p:grp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5F73164E-5962-D936-F24E-609E67E6A21A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7" y="6026549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3399CCC3-879F-4340-AEDA-5BC285BC46DB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8" y="5880413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0A8CC4F0-BAA0-CB58-FC83-5A098D83E2EA}"/>
                </a:ext>
              </a:extLst>
            </p:cNvPr>
            <p:cNvSpPr/>
            <p:nvPr/>
          </p:nvSpPr>
          <p:spPr>
            <a:xfrm>
              <a:off x="7213648" y="5759574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10 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34175520-52DC-60C3-BDEF-A6A64E1FB0EB}"/>
                </a:ext>
              </a:extLst>
            </p:cNvPr>
            <p:cNvSpPr/>
            <p:nvPr/>
          </p:nvSpPr>
          <p:spPr>
            <a:xfrm>
              <a:off x="5557648" y="5762336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 Jahre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37A2B549-2B38-2EE6-8D2D-801055212C41}"/>
                </a:ext>
              </a:extLst>
            </p:cNvPr>
            <p:cNvCxnSpPr>
              <a:cxnSpLocks/>
            </p:cNvCxnSpPr>
            <p:nvPr/>
          </p:nvCxnSpPr>
          <p:spPr>
            <a:xfrm>
              <a:off x="4597506" y="6363672"/>
              <a:ext cx="3969728" cy="0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905AD59D-F77D-6134-6B3F-25C3A1B716CC}"/>
                </a:ext>
              </a:extLst>
            </p:cNvPr>
            <p:cNvCxnSpPr>
              <a:cxnSpLocks/>
            </p:cNvCxnSpPr>
            <p:nvPr/>
          </p:nvCxnSpPr>
          <p:spPr>
            <a:xfrm>
              <a:off x="6886047" y="6217536"/>
              <a:ext cx="18216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C91D52B5-3801-2CBF-5B78-0A4DFAF3042B}"/>
                </a:ext>
              </a:extLst>
            </p:cNvPr>
            <p:cNvSpPr/>
            <p:nvPr/>
          </p:nvSpPr>
          <p:spPr>
            <a:xfrm>
              <a:off x="7213647" y="6096697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500 </a:t>
              </a:r>
              <a:r>
                <a:rPr lang="de-DE" sz="1000" b="0" i="0">
                  <a:solidFill>
                    <a:srgbClr val="D8D8D8"/>
                  </a:solidFill>
                  <a:effectLst/>
                  <a:latin typeface="Google Sans"/>
                </a:rPr>
                <a:t>€/ Porti…</a:t>
              </a:r>
              <a:endParaRPr lang="de-DE" sz="1000">
                <a:solidFill>
                  <a:srgbClr val="DEDEDE"/>
                </a:solidFill>
              </a:endParaRPr>
            </a:p>
          </p:txBody>
        </p:sp>
        <p:sp>
          <p:nvSpPr>
            <p:cNvPr id="62" name="Rechteck: abgerundete Ecken 61">
              <a:extLst>
                <a:ext uri="{FF2B5EF4-FFF2-40B4-BE49-F238E27FC236}">
                  <a16:creationId xmlns:a16="http://schemas.microsoft.com/office/drawing/2014/main" id="{66E49F38-DDA4-C29A-1238-DC90C7C2667C}"/>
                </a:ext>
              </a:extLst>
            </p:cNvPr>
            <p:cNvSpPr/>
            <p:nvPr/>
          </p:nvSpPr>
          <p:spPr>
            <a:xfrm>
              <a:off x="5557647" y="6099459"/>
              <a:ext cx="1163346" cy="224523"/>
            </a:xfrm>
            <a:prstGeom prst="round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z.B. 50 </a:t>
              </a:r>
              <a:r>
                <a:rPr lang="de-DE" sz="1000" b="0" i="0">
                  <a:solidFill>
                    <a:srgbClr val="D8D8D8"/>
                  </a:solidFill>
                  <a:effectLst/>
                  <a:latin typeface="Google Sans"/>
                </a:rPr>
                <a:t>€/ Portion</a:t>
              </a:r>
              <a:r>
                <a:rPr lang="de-DE" sz="100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endParaRPr lang="de-DE" sz="1000">
                <a:solidFill>
                  <a:srgbClr val="DEDEDE"/>
                </a:solidFill>
              </a:endParaRPr>
            </a:p>
          </p:txBody>
        </p:sp>
      </p:grpSp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1376819B-F177-644F-77D9-8E62EE52EDD1}"/>
              </a:ext>
            </a:extLst>
          </p:cNvPr>
          <p:cNvSpPr/>
          <p:nvPr/>
        </p:nvSpPr>
        <p:spPr>
          <a:xfrm>
            <a:off x="361143" y="247671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ACE7C14B-D493-4ABC-3697-99A5481BCE4A}"/>
              </a:ext>
            </a:extLst>
          </p:cNvPr>
          <p:cNvSpPr/>
          <p:nvPr/>
        </p:nvSpPr>
        <p:spPr>
          <a:xfrm>
            <a:off x="1037259" y="24435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9" name="Grafik 88" descr="Benutzer Silhouette">
            <a:hlinkClick r:id="rId45" action="ppaction://hlinksldjump"/>
            <a:extLst>
              <a:ext uri="{FF2B5EF4-FFF2-40B4-BE49-F238E27FC236}">
                <a16:creationId xmlns:a16="http://schemas.microsoft.com/office/drawing/2014/main" id="{6C062DC9-411C-E6A9-C06C-25D2151CC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9740" y="251092"/>
            <a:ext cx="372733" cy="37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90" name="Grafik 89" descr="Umschlag Silhouette">
            <a:hlinkClick r:id="rId46" action="ppaction://hlinksldjump"/>
            <a:extLst>
              <a:ext uri="{FF2B5EF4-FFF2-40B4-BE49-F238E27FC236}">
                <a16:creationId xmlns:a16="http://schemas.microsoft.com/office/drawing/2014/main" id="{E5270045-020E-B81A-8DD3-C7B9C811381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68824" y="251092"/>
            <a:ext cx="385498" cy="385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C7DCC8CC-2608-254D-F6B8-910BD85763C1}"/>
              </a:ext>
            </a:extLst>
          </p:cNvPr>
          <p:cNvGrpSpPr/>
          <p:nvPr/>
        </p:nvGrpSpPr>
        <p:grpSpPr>
          <a:xfrm>
            <a:off x="623804" y="3066674"/>
            <a:ext cx="1551711" cy="557505"/>
            <a:chOff x="599989" y="2696239"/>
            <a:chExt cx="1539147" cy="605480"/>
          </a:xfrm>
        </p:grpSpPr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6A93B729-F79B-72B6-E681-31118B832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0" r="80970"/>
            <a:stretch/>
          </p:blipFill>
          <p:spPr>
            <a:xfrm>
              <a:off x="599989" y="2708447"/>
              <a:ext cx="1132938" cy="593272"/>
            </a:xfrm>
            <a:prstGeom prst="rect">
              <a:avLst/>
            </a:prstGeom>
          </p:spPr>
        </p:pic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B64AA6BD-8ABE-9CD3-1773-C069AD546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4" t="12648" r="4962"/>
            <a:stretch/>
          </p:blipFill>
          <p:spPr>
            <a:xfrm>
              <a:off x="1698283" y="2696239"/>
              <a:ext cx="440853" cy="605479"/>
            </a:xfrm>
            <a:prstGeom prst="rect">
              <a:avLst/>
            </a:prstGeom>
          </p:spPr>
        </p:pic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7D5EB7DE-4855-001D-596C-F07513D3803D}"/>
              </a:ext>
            </a:extLst>
          </p:cNvPr>
          <p:cNvSpPr txBox="1"/>
          <p:nvPr/>
        </p:nvSpPr>
        <p:spPr>
          <a:xfrm>
            <a:off x="1124491" y="3182002"/>
            <a:ext cx="63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Datum</a:t>
            </a:r>
            <a:endParaRPr lang="de-DE"/>
          </a:p>
        </p:txBody>
      </p:sp>
      <p:pic>
        <p:nvPicPr>
          <p:cNvPr id="97" name="Grafik 96">
            <a:extLst>
              <a:ext uri="{FF2B5EF4-FFF2-40B4-BE49-F238E27FC236}">
                <a16:creationId xmlns:a16="http://schemas.microsoft.com/office/drawing/2014/main" id="{359417C5-2A32-2C16-3203-980C12249D2C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6501" t="26541" r="4810" b="15187"/>
          <a:stretch/>
        </p:blipFill>
        <p:spPr>
          <a:xfrm>
            <a:off x="1044570" y="3241432"/>
            <a:ext cx="100337" cy="148025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7FAAF28-6FFF-6553-DDFF-9E402AEE7B4F}"/>
              </a:ext>
            </a:extLst>
          </p:cNvPr>
          <p:cNvCxnSpPr>
            <a:cxnSpLocks/>
          </p:cNvCxnSpPr>
          <p:nvPr/>
        </p:nvCxnSpPr>
        <p:spPr>
          <a:xfrm>
            <a:off x="1716375" y="3127410"/>
            <a:ext cx="0" cy="375344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Pfeil: nach unten 98">
            <a:extLst>
              <a:ext uri="{FF2B5EF4-FFF2-40B4-BE49-F238E27FC236}">
                <a16:creationId xmlns:a16="http://schemas.microsoft.com/office/drawing/2014/main" id="{FEE83368-26D4-1541-BE14-3A8BA88DBE19}"/>
              </a:ext>
            </a:extLst>
          </p:cNvPr>
          <p:cNvSpPr/>
          <p:nvPr/>
        </p:nvSpPr>
        <p:spPr>
          <a:xfrm rot="10800000">
            <a:off x="1826647" y="3206917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unten 99">
            <a:extLst>
              <a:ext uri="{FF2B5EF4-FFF2-40B4-BE49-F238E27FC236}">
                <a16:creationId xmlns:a16="http://schemas.microsoft.com/office/drawing/2014/main" id="{2C029B20-1A36-DEA5-3ED8-3234760734A2}"/>
              </a:ext>
            </a:extLst>
          </p:cNvPr>
          <p:cNvSpPr/>
          <p:nvPr/>
        </p:nvSpPr>
        <p:spPr>
          <a:xfrm>
            <a:off x="1824573" y="3231566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511A9FC8-0F58-2CE0-9FF5-F065C4F7518E}"/>
              </a:ext>
            </a:extLst>
          </p:cNvPr>
          <p:cNvGrpSpPr/>
          <p:nvPr/>
        </p:nvGrpSpPr>
        <p:grpSpPr>
          <a:xfrm>
            <a:off x="915450" y="3542593"/>
            <a:ext cx="1244133" cy="3131280"/>
            <a:chOff x="915450" y="3542593"/>
            <a:chExt cx="1244133" cy="3131280"/>
          </a:xfrm>
        </p:grpSpPr>
        <p:sp>
          <p:nvSpPr>
            <p:cNvPr id="103" name="Rechteck: abgerundete Ecken 102">
              <a:extLst>
                <a:ext uri="{FF2B5EF4-FFF2-40B4-BE49-F238E27FC236}">
                  <a16:creationId xmlns:a16="http://schemas.microsoft.com/office/drawing/2014/main" id="{B027D851-4467-B1DE-B9F8-8B91187C33BE}"/>
                </a:ext>
              </a:extLst>
            </p:cNvPr>
            <p:cNvSpPr/>
            <p:nvPr/>
          </p:nvSpPr>
          <p:spPr>
            <a:xfrm>
              <a:off x="915450" y="3542593"/>
              <a:ext cx="1242353" cy="3131279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B8F0995C-53C9-F910-2F59-08685B45BE00}"/>
                </a:ext>
              </a:extLst>
            </p:cNvPr>
            <p:cNvSpPr txBox="1"/>
            <p:nvPr/>
          </p:nvSpPr>
          <p:spPr>
            <a:xfrm>
              <a:off x="932349" y="3622566"/>
              <a:ext cx="1227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/>
                <a:t>Sortieren nach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C8D19886-4AA8-55D3-5FD7-54C09E47BF40}"/>
                </a:ext>
              </a:extLst>
            </p:cNvPr>
            <p:cNvSpPr txBox="1"/>
            <p:nvPr/>
          </p:nvSpPr>
          <p:spPr>
            <a:xfrm>
              <a:off x="1068824" y="3934662"/>
              <a:ext cx="893982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Region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Datum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Entfernung</a:t>
              </a:r>
            </a:p>
            <a:p>
              <a:pPr algn="ctr"/>
              <a:endParaRPr lang="de-DE" sz="1200"/>
            </a:p>
            <a:p>
              <a:pPr algn="ctr"/>
              <a:r>
                <a:rPr lang="de-DE" sz="1000"/>
                <a:t>Kategorie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Bewertung</a:t>
              </a:r>
              <a:br>
                <a:rPr lang="de-DE" sz="1000"/>
              </a:br>
              <a:endParaRPr lang="de-DE" sz="1000"/>
            </a:p>
            <a:p>
              <a:pPr algn="ctr"/>
              <a:r>
                <a:rPr lang="de-DE" sz="1000"/>
                <a:t>Startzeit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Dauer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Erfahrung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Preis</a:t>
              </a:r>
            </a:p>
          </p:txBody>
        </p: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B4C92983-EFAE-16C3-F236-CFB7ED28435F}"/>
                </a:ext>
              </a:extLst>
            </p:cNvPr>
            <p:cNvCxnSpPr>
              <a:cxnSpLocks/>
            </p:cNvCxnSpPr>
            <p:nvPr/>
          </p:nvCxnSpPr>
          <p:spPr>
            <a:xfrm>
              <a:off x="995956" y="390741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1F9120A3-F4C8-F31E-3DA9-E154729FB228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4188772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2D6F82A0-08B5-D970-4577-E8B7DA096A0E}"/>
                </a:ext>
              </a:extLst>
            </p:cNvPr>
            <p:cNvCxnSpPr>
              <a:cxnSpLocks/>
            </p:cNvCxnSpPr>
            <p:nvPr/>
          </p:nvCxnSpPr>
          <p:spPr>
            <a:xfrm>
              <a:off x="995110" y="451152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22204ABA-E60A-8C96-229A-6AC91579052A}"/>
                </a:ext>
              </a:extLst>
            </p:cNvPr>
            <p:cNvCxnSpPr>
              <a:cxnSpLocks/>
            </p:cNvCxnSpPr>
            <p:nvPr/>
          </p:nvCxnSpPr>
          <p:spPr>
            <a:xfrm>
              <a:off x="996790" y="4834744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583DD37C-4C5B-049C-D831-77E75FAF4E10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14273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8DEFFD97-65DA-C885-E1D9-573474E80B28}"/>
                </a:ext>
              </a:extLst>
            </p:cNvPr>
            <p:cNvCxnSpPr>
              <a:cxnSpLocks/>
            </p:cNvCxnSpPr>
            <p:nvPr/>
          </p:nvCxnSpPr>
          <p:spPr>
            <a:xfrm>
              <a:off x="994057" y="5445853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4" name="Gerader Verbinder 2303">
              <a:extLst>
                <a:ext uri="{FF2B5EF4-FFF2-40B4-BE49-F238E27FC236}">
                  <a16:creationId xmlns:a16="http://schemas.microsoft.com/office/drawing/2014/main" id="{629EB1B2-7434-CCBD-7E29-58E0A7A4525B}"/>
                </a:ext>
              </a:extLst>
            </p:cNvPr>
            <p:cNvCxnSpPr>
              <a:cxnSpLocks/>
            </p:cNvCxnSpPr>
            <p:nvPr/>
          </p:nvCxnSpPr>
          <p:spPr>
            <a:xfrm>
              <a:off x="992380" y="5759076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5" name="Gerader Verbinder 2304">
              <a:extLst>
                <a:ext uri="{FF2B5EF4-FFF2-40B4-BE49-F238E27FC236}">
                  <a16:creationId xmlns:a16="http://schemas.microsoft.com/office/drawing/2014/main" id="{57D22CF6-28A9-2851-195C-8582F389BE6B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6038157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06" name="Gerader Verbinder 2305">
            <a:extLst>
              <a:ext uri="{FF2B5EF4-FFF2-40B4-BE49-F238E27FC236}">
                <a16:creationId xmlns:a16="http://schemas.microsoft.com/office/drawing/2014/main" id="{218EF83E-CDFB-8789-98C5-1EF6DC73A56B}"/>
              </a:ext>
            </a:extLst>
          </p:cNvPr>
          <p:cNvCxnSpPr>
            <a:cxnSpLocks/>
          </p:cNvCxnSpPr>
          <p:nvPr/>
        </p:nvCxnSpPr>
        <p:spPr>
          <a:xfrm>
            <a:off x="1008915" y="6371793"/>
            <a:ext cx="1040748" cy="0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95C89236-A6A1-8998-7C3B-A96FA1A8FDCF}"/>
              </a:ext>
            </a:extLst>
          </p:cNvPr>
          <p:cNvGrpSpPr/>
          <p:nvPr/>
        </p:nvGrpSpPr>
        <p:grpSpPr>
          <a:xfrm>
            <a:off x="229650" y="2984336"/>
            <a:ext cx="530035" cy="638230"/>
            <a:chOff x="614788" y="-862011"/>
            <a:chExt cx="530035" cy="638230"/>
          </a:xfrm>
        </p:grpSpPr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E436513F-8443-82AF-9004-F8A0CC3EA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r="91035"/>
            <a:stretch/>
          </p:blipFill>
          <p:spPr>
            <a:xfrm>
              <a:off x="614788" y="-862011"/>
              <a:ext cx="327678" cy="638230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3CE6C62A-14F7-F2BB-166F-CCCF8A184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r="4962"/>
            <a:stretch/>
          </p:blipFill>
          <p:spPr>
            <a:xfrm>
              <a:off x="916135" y="-862011"/>
              <a:ext cx="228688" cy="638230"/>
            </a:xfrm>
            <a:prstGeom prst="rect">
              <a:avLst/>
            </a:prstGeom>
          </p:spPr>
        </p:pic>
      </p:grpSp>
      <p:pic>
        <p:nvPicPr>
          <p:cNvPr id="66" name="Grafik 65" descr="Lesezeichen Silhouette">
            <a:extLst>
              <a:ext uri="{FF2B5EF4-FFF2-40B4-BE49-F238E27FC236}">
                <a16:creationId xmlns:a16="http://schemas.microsoft.com/office/drawing/2014/main" id="{DC2B4A1C-9FDC-0446-C313-D73DCD400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332" y="3183786"/>
            <a:ext cx="293128" cy="293128"/>
          </a:xfrm>
          <a:prstGeom prst="rect">
            <a:avLst/>
          </a:prstGeom>
        </p:spPr>
      </p:pic>
      <p:pic>
        <p:nvPicPr>
          <p:cNvPr id="70" name="Grafik 69" descr="Lesezeichen mit einfarbiger Füllung">
            <a:extLst>
              <a:ext uri="{FF2B5EF4-FFF2-40B4-BE49-F238E27FC236}">
                <a16:creationId xmlns:a16="http://schemas.microsoft.com/office/drawing/2014/main" id="{98F9F805-EC9B-365B-D367-ACB32631A81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54974" y="3181963"/>
            <a:ext cx="293127" cy="29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07" name="Rechteck: abgerundete Ecken 2306">
            <a:hlinkClick r:id="rId51" action="ppaction://hlinksldjump"/>
            <a:extLst>
              <a:ext uri="{FF2B5EF4-FFF2-40B4-BE49-F238E27FC236}">
                <a16:creationId xmlns:a16="http://schemas.microsoft.com/office/drawing/2014/main" id="{8B7FBCEC-F832-202E-0FBE-34E27CFBFE2D}"/>
              </a:ext>
            </a:extLst>
          </p:cNvPr>
          <p:cNvSpPr/>
          <p:nvPr/>
        </p:nvSpPr>
        <p:spPr>
          <a:xfrm>
            <a:off x="10909464" y="301837"/>
            <a:ext cx="1046048" cy="279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</p:spTree>
    <p:extLst>
      <p:ext uri="{BB962C8B-B14F-4D97-AF65-F5344CB8AC3E}">
        <p14:creationId xmlns:p14="http://schemas.microsoft.com/office/powerpoint/2010/main" val="12300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94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5" fill="hold">
                      <p:stCondLst>
                        <p:cond delay="0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499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0" fill="hold">
                      <p:stCondLst>
                        <p:cond delay="0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504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5" fill="hold">
                      <p:stCondLst>
                        <p:cond delay="0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511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2" fill="hold">
                      <p:stCondLst>
                        <p:cond delay="0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518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9" fill="hold">
                      <p:stCondLst>
                        <p:cond delay="0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  <p:bldP spid="32" grpId="10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4" grpId="8"/>
      <p:bldP spid="34" grpId="9"/>
      <p:bldP spid="34" grpId="10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9" grpId="10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99" grpId="0" animBg="1"/>
      <p:bldP spid="99" grpId="1" animBg="1"/>
      <p:bldP spid="100" grpId="0" animBg="1"/>
      <p:bldP spid="10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ruppieren 2325">
            <a:extLst>
              <a:ext uri="{FF2B5EF4-FFF2-40B4-BE49-F238E27FC236}">
                <a16:creationId xmlns:a16="http://schemas.microsoft.com/office/drawing/2014/main" id="{ECA48E11-E8D2-07C3-9D49-98B595A4BCFB}"/>
              </a:ext>
            </a:extLst>
          </p:cNvPr>
          <p:cNvGrpSpPr/>
          <p:nvPr/>
        </p:nvGrpSpPr>
        <p:grpSpPr>
          <a:xfrm>
            <a:off x="248718" y="3689731"/>
            <a:ext cx="11517139" cy="2909036"/>
            <a:chOff x="248718" y="3689731"/>
            <a:chExt cx="11517139" cy="2909036"/>
          </a:xfrm>
        </p:grpSpPr>
        <p:grpSp>
          <p:nvGrpSpPr>
            <p:cNvPr id="2327" name="Gruppieren 2326">
              <a:extLst>
                <a:ext uri="{FF2B5EF4-FFF2-40B4-BE49-F238E27FC236}">
                  <a16:creationId xmlns:a16="http://schemas.microsoft.com/office/drawing/2014/main" id="{84DC3BC6-0D11-62F6-E1E3-559106EA7E11}"/>
                </a:ext>
              </a:extLst>
            </p:cNvPr>
            <p:cNvGrpSpPr/>
            <p:nvPr/>
          </p:nvGrpSpPr>
          <p:grpSpPr>
            <a:xfrm>
              <a:off x="248718" y="3689731"/>
              <a:ext cx="11517139" cy="2909036"/>
              <a:chOff x="248718" y="3689731"/>
              <a:chExt cx="11517139" cy="2909036"/>
            </a:xfrm>
          </p:grpSpPr>
          <p:grpSp>
            <p:nvGrpSpPr>
              <p:cNvPr id="2340" name="Gruppieren 2339">
                <a:extLst>
                  <a:ext uri="{FF2B5EF4-FFF2-40B4-BE49-F238E27FC236}">
                    <a16:creationId xmlns:a16="http://schemas.microsoft.com/office/drawing/2014/main" id="{C33B063E-580F-E299-682A-BC90C89A90AB}"/>
                  </a:ext>
                </a:extLst>
              </p:cNvPr>
              <p:cNvGrpSpPr/>
              <p:nvPr/>
            </p:nvGrpSpPr>
            <p:grpSpPr>
              <a:xfrm>
                <a:off x="248718" y="3689731"/>
                <a:ext cx="11517139" cy="2909036"/>
                <a:chOff x="248718" y="3689731"/>
                <a:chExt cx="11517139" cy="2909036"/>
              </a:xfrm>
            </p:grpSpPr>
            <p:sp>
              <p:nvSpPr>
                <p:cNvPr id="2347" name="Rechteck: abgerundete Ecken 2346">
                  <a:extLst>
                    <a:ext uri="{FF2B5EF4-FFF2-40B4-BE49-F238E27FC236}">
                      <a16:creationId xmlns:a16="http://schemas.microsoft.com/office/drawing/2014/main" id="{1F30D896-37FA-BE17-78FF-523F9EE45E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718" y="3689733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348" name="Picture 8" descr="Konzert, Konfetti, Feier, Veranstaltung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26D64190-FF08-46E3-49AD-C5C0A8DE2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941" y="3773916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349" name="Textfeld 2348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6B7E961-0316-F47C-E712-23055132889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13031" y="3756282"/>
                  <a:ext cx="160134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2350" name="Textfeld 2349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BC85EDBD-E2DC-E8B1-D096-CD9EB469DA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3516" y="4064059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2351" name="Rechteck: abgerundete Ecken 2350">
                  <a:extLst>
                    <a:ext uri="{FF2B5EF4-FFF2-40B4-BE49-F238E27FC236}">
                      <a16:creationId xmlns:a16="http://schemas.microsoft.com/office/drawing/2014/main" id="{53719892-2762-5180-FB27-975C4A0C6B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11807" y="4714479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2352" name="Grafik 2351" descr="Lesezeichen Silhouette">
                  <a:extLst>
                    <a:ext uri="{FF2B5EF4-FFF2-40B4-BE49-F238E27FC236}">
                      <a16:creationId xmlns:a16="http://schemas.microsoft.com/office/drawing/2014/main" id="{25B3E2AC-B6E2-E8A8-6163-E33E30BB7A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1216" y="3773916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2353" name="Rechteck: abgerundete Ecken 2352">
                  <a:extLst>
                    <a:ext uri="{FF2B5EF4-FFF2-40B4-BE49-F238E27FC236}">
                      <a16:creationId xmlns:a16="http://schemas.microsoft.com/office/drawing/2014/main" id="{AD986C60-DAF9-C0EE-65A9-027116CA22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161310" y="3689735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354" name="Picture 8" descr="Konzert, Konfetti, Feier, Veranstaltung">
                  <a:extLst>
                    <a:ext uri="{FF2B5EF4-FFF2-40B4-BE49-F238E27FC236}">
                      <a16:creationId xmlns:a16="http://schemas.microsoft.com/office/drawing/2014/main" id="{11EC2417-E37F-C50F-F812-B04BD8680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6533" y="3773918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356" name="Textfeld 2355">
                  <a:extLst>
                    <a:ext uri="{FF2B5EF4-FFF2-40B4-BE49-F238E27FC236}">
                      <a16:creationId xmlns:a16="http://schemas.microsoft.com/office/drawing/2014/main" id="{DF239806-2AC0-30BC-44B5-30D9C6F5F0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5624" y="3756284"/>
                  <a:ext cx="1592662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2358" name="Textfeld 2357">
                  <a:extLst>
                    <a:ext uri="{FF2B5EF4-FFF2-40B4-BE49-F238E27FC236}">
                      <a16:creationId xmlns:a16="http://schemas.microsoft.com/office/drawing/2014/main" id="{FC25D22C-9D63-362F-4700-B26F65E63E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46108" y="4064061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2359" name="Rechteck: abgerundete Ecken 2358">
                  <a:extLst>
                    <a:ext uri="{FF2B5EF4-FFF2-40B4-BE49-F238E27FC236}">
                      <a16:creationId xmlns:a16="http://schemas.microsoft.com/office/drawing/2014/main" id="{6ECAB331-55EF-AC08-FFE8-DBB18D9A4E1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4399" y="4714481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2360" name="Grafik 2359" descr="Lesezeichen Silhouette">
                  <a:extLst>
                    <a:ext uri="{FF2B5EF4-FFF2-40B4-BE49-F238E27FC236}">
                      <a16:creationId xmlns:a16="http://schemas.microsoft.com/office/drawing/2014/main" id="{CB637CAC-EFA1-8666-B1FF-342AF92D7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3808" y="3773918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2361" name="Rechteck: abgerundete Ecken 2360">
                  <a:extLst>
                    <a:ext uri="{FF2B5EF4-FFF2-40B4-BE49-F238E27FC236}">
                      <a16:creationId xmlns:a16="http://schemas.microsoft.com/office/drawing/2014/main" id="{7046D2BB-3B14-CEEE-41E4-C0DAE020C3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3902" y="3689731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362" name="Picture 8" descr="Konzert, Konfetti, Feier, Veranstaltung">
                  <a:extLst>
                    <a:ext uri="{FF2B5EF4-FFF2-40B4-BE49-F238E27FC236}">
                      <a16:creationId xmlns:a16="http://schemas.microsoft.com/office/drawing/2014/main" id="{2A71198D-A708-9CE9-4B8F-A7C103F387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9125" y="3773914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363" name="Textfeld 2362">
                  <a:extLst>
                    <a:ext uri="{FF2B5EF4-FFF2-40B4-BE49-F238E27FC236}">
                      <a16:creationId xmlns:a16="http://schemas.microsoft.com/office/drawing/2014/main" id="{3AC58B81-7646-5773-8CCE-9A5DDE4423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38215" y="3756280"/>
                  <a:ext cx="167788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2364" name="Textfeld 2363">
                  <a:extLst>
                    <a:ext uri="{FF2B5EF4-FFF2-40B4-BE49-F238E27FC236}">
                      <a16:creationId xmlns:a16="http://schemas.microsoft.com/office/drawing/2014/main" id="{B1515202-7666-81D2-4DA1-8F993EC909F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58700" y="4064057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2365" name="Rechteck: abgerundete Ecken 2364">
                  <a:extLst>
                    <a:ext uri="{FF2B5EF4-FFF2-40B4-BE49-F238E27FC236}">
                      <a16:creationId xmlns:a16="http://schemas.microsoft.com/office/drawing/2014/main" id="{C1ADB982-3AAF-465F-6E7A-EA3C3A0853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6991" y="4714477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2366" name="Grafik 2365" descr="Lesezeichen Silhouette">
                  <a:extLst>
                    <a:ext uri="{FF2B5EF4-FFF2-40B4-BE49-F238E27FC236}">
                      <a16:creationId xmlns:a16="http://schemas.microsoft.com/office/drawing/2014/main" id="{FCBF41F9-7DE6-BA67-C611-6730DEB08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6400" y="3773914"/>
                  <a:ext cx="293128" cy="293128"/>
                </a:xfrm>
                <a:prstGeom prst="rect">
                  <a:avLst/>
                </a:prstGeom>
              </p:spPr>
            </p:pic>
            <p:pic>
              <p:nvPicPr>
                <p:cNvPr id="2367" name="Picture 8" descr="Konzert, Konfetti, Feier, Veranstaltung">
                  <a:extLst>
                    <a:ext uri="{FF2B5EF4-FFF2-40B4-BE49-F238E27FC236}">
                      <a16:creationId xmlns:a16="http://schemas.microsoft.com/office/drawing/2014/main" id="{F09C5489-CDCA-72E2-CB79-47FC82892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941" y="5314283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74A36D05-D1A1-CA1A-83FA-4D5E4ADA0F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13032" y="5296649"/>
                  <a:ext cx="1592662" cy="52322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  <a:p>
                  <a:endParaRPr lang="de-DE" sz="1400"/>
                </a:p>
              </p:txBody>
            </p:sp>
            <p:sp>
              <p:nvSpPr>
                <p:cNvPr id="137" name="Textfeld 136">
                  <a:extLst>
                    <a:ext uri="{FF2B5EF4-FFF2-40B4-BE49-F238E27FC236}">
                      <a16:creationId xmlns:a16="http://schemas.microsoft.com/office/drawing/2014/main" id="{43C48C80-BB3E-2637-8A33-8D59CD78D9D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3516" y="5604426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144" name="Rechteck: abgerundete Ecken 143">
                  <a:extLst>
                    <a:ext uri="{FF2B5EF4-FFF2-40B4-BE49-F238E27FC236}">
                      <a16:creationId xmlns:a16="http://schemas.microsoft.com/office/drawing/2014/main" id="{F9471B0B-9E6C-5C65-1889-B86ABCD391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11807" y="6254846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151" name="Grafik 150" descr="Lesezeichen Silhouette">
                  <a:extLst>
                    <a:ext uri="{FF2B5EF4-FFF2-40B4-BE49-F238E27FC236}">
                      <a16:creationId xmlns:a16="http://schemas.microsoft.com/office/drawing/2014/main" id="{EB95DF20-A545-A595-F6D7-4EE3AA0BE8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1216" y="5314283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52" name="Rechteck: abgerundete Ecken 151">
                  <a:extLst>
                    <a:ext uri="{FF2B5EF4-FFF2-40B4-BE49-F238E27FC236}">
                      <a16:creationId xmlns:a16="http://schemas.microsoft.com/office/drawing/2014/main" id="{E633EEDF-AAE8-77D7-DC90-475F1001945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161310" y="5230102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53" name="Picture 8" descr="Konzert, Konfetti, Feier, Veranstaltung">
                  <a:extLst>
                    <a:ext uri="{FF2B5EF4-FFF2-40B4-BE49-F238E27FC236}">
                      <a16:creationId xmlns:a16="http://schemas.microsoft.com/office/drawing/2014/main" id="{280299F7-8408-026F-2C8F-2A4244A0A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6533" y="5314285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EEF77CBC-6ABE-62CD-8A17-4A6DCBEECF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5624" y="5296651"/>
                  <a:ext cx="1592662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A01DC038-1AF6-B05E-03C7-9ED53AE378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46108" y="5604428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156" name="Rechteck: abgerundete Ecken 155">
                  <a:extLst>
                    <a:ext uri="{FF2B5EF4-FFF2-40B4-BE49-F238E27FC236}">
                      <a16:creationId xmlns:a16="http://schemas.microsoft.com/office/drawing/2014/main" id="{96365D06-D67C-6921-158F-1B5824CCBA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4399" y="6254848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157" name="Grafik 156" descr="Lesezeichen Silhouette">
                  <a:extLst>
                    <a:ext uri="{FF2B5EF4-FFF2-40B4-BE49-F238E27FC236}">
                      <a16:creationId xmlns:a16="http://schemas.microsoft.com/office/drawing/2014/main" id="{4A5D889A-C030-5CB2-AD8F-C8555A748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3808" y="5314285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58" name="Rechteck: abgerundete Ecken 157">
                  <a:extLst>
                    <a:ext uri="{FF2B5EF4-FFF2-40B4-BE49-F238E27FC236}">
                      <a16:creationId xmlns:a16="http://schemas.microsoft.com/office/drawing/2014/main" id="{7C096799-9FAA-CD02-87FD-81E3A77C5D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3902" y="5230098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59" name="Picture 8" descr="Konzert, Konfetti, Feier, Veranstaltung">
                  <a:extLst>
                    <a:ext uri="{FF2B5EF4-FFF2-40B4-BE49-F238E27FC236}">
                      <a16:creationId xmlns:a16="http://schemas.microsoft.com/office/drawing/2014/main" id="{1BF15475-482F-93A7-512B-C6C03AB23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9125" y="5314281"/>
                  <a:ext cx="1592662" cy="1200297"/>
                </a:xfrm>
                <a:prstGeom prst="roundRect">
                  <a:avLst>
                    <a:gd name="adj" fmla="val 3628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46DAC749-A995-F191-BE0E-03819DDC2C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38215" y="5296647"/>
                  <a:ext cx="1703915" cy="30777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/>
                    <a:t>Lisa Mustermann</a:t>
                  </a:r>
                </a:p>
              </p:txBody>
            </p:sp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18330687-4B32-73AE-B550-FAFC580674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58700" y="5604424"/>
                  <a:ext cx="170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/>
                    <a:t>Region: 32427 Minden</a:t>
                  </a:r>
                </a:p>
                <a:p>
                  <a:endParaRPr lang="de-DE" sz="600"/>
                </a:p>
                <a:p>
                  <a:r>
                    <a:rPr lang="de-DE" sz="800"/>
                    <a:t>Alter: 25</a:t>
                  </a:r>
                </a:p>
                <a:p>
                  <a:endParaRPr lang="de-DE" sz="600"/>
                </a:p>
                <a:p>
                  <a:r>
                    <a:rPr lang="de-DE" sz="800"/>
                    <a:t>Geschlecht: W</a:t>
                  </a:r>
                </a:p>
              </p:txBody>
            </p:sp>
            <p:sp>
              <p:nvSpPr>
                <p:cNvPr id="162" name="Rechteck: abgerundete Ecken 161">
                  <a:extLst>
                    <a:ext uri="{FF2B5EF4-FFF2-40B4-BE49-F238E27FC236}">
                      <a16:creationId xmlns:a16="http://schemas.microsoft.com/office/drawing/2014/main" id="{67104C62-5716-60D8-863B-8E2B3185E3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6991" y="6254844"/>
                  <a:ext cx="1703916" cy="239774"/>
                </a:xfrm>
                <a:prstGeom prst="roundRect">
                  <a:avLst/>
                </a:prstGeom>
                <a:solidFill>
                  <a:srgbClr val="92D050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>
                      <a:solidFill>
                        <a:schemeClr val="tx1"/>
                      </a:solidFill>
                    </a:rPr>
                    <a:t>Freundschaftsanfrage</a:t>
                  </a:r>
                </a:p>
              </p:txBody>
            </p:sp>
            <p:pic>
              <p:nvPicPr>
                <p:cNvPr id="163" name="Grafik 162" descr="Lesezeichen Silhouette">
                  <a:extLst>
                    <a:ext uri="{FF2B5EF4-FFF2-40B4-BE49-F238E27FC236}">
                      <a16:creationId xmlns:a16="http://schemas.microsoft.com/office/drawing/2014/main" id="{A572C632-ED0F-A11A-CD40-9232E301D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6400" y="5314281"/>
                  <a:ext cx="293128" cy="293128"/>
                </a:xfrm>
                <a:prstGeom prst="rect">
                  <a:avLst/>
                </a:prstGeom>
              </p:spPr>
            </p:pic>
            <p:sp>
              <p:nvSpPr>
                <p:cNvPr id="164" name="Rechteck: abgerundete Ecken 163">
                  <a:extLst>
                    <a:ext uri="{FF2B5EF4-FFF2-40B4-BE49-F238E27FC236}">
                      <a16:creationId xmlns:a16="http://schemas.microsoft.com/office/drawing/2014/main" id="{42EAB9B4-DC35-7B05-1918-6F5050220C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8718" y="5230100"/>
                  <a:ext cx="3691955" cy="1368665"/>
                </a:xfrm>
                <a:prstGeom prst="roundRect">
                  <a:avLst>
                    <a:gd name="adj" fmla="val 2727"/>
                  </a:avLst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341" name="Picture 4" descr="Campus Minden | Hochschule Bielefeld (HSBI)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A63293B-8B8D-FBBD-6836-B1D77CCD8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325258" y="376310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42" name="Picture 4" descr="Campus Minden | Hochschule Bielefeld (HSBI)">
                <a:extLst>
                  <a:ext uri="{FF2B5EF4-FFF2-40B4-BE49-F238E27FC236}">
                    <a16:creationId xmlns:a16="http://schemas.microsoft.com/office/drawing/2014/main" id="{937F7E6A-2AEF-6A60-72A7-C20611EAE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327074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43" name="Picture 4" descr="Campus Minden | Hochschule Bielefeld (HSBI)">
                <a:extLst>
                  <a:ext uri="{FF2B5EF4-FFF2-40B4-BE49-F238E27FC236}">
                    <a16:creationId xmlns:a16="http://schemas.microsoft.com/office/drawing/2014/main" id="{7823BA73-FCEC-D6A6-AFFB-ACBEAAED21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4245237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44" name="Picture 4" descr="Campus Minden | Hochschule Bielefeld (HSBI)">
                <a:extLst>
                  <a:ext uri="{FF2B5EF4-FFF2-40B4-BE49-F238E27FC236}">
                    <a16:creationId xmlns:a16="http://schemas.microsoft.com/office/drawing/2014/main" id="{305C2B6B-71B2-3366-5FF1-3A41EC4AEE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8150442" y="5314958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45" name="Picture 4" descr="Campus Minden | Hochschule Bielefeld (HSBI)">
                <a:extLst>
                  <a:ext uri="{FF2B5EF4-FFF2-40B4-BE49-F238E27FC236}">
                    <a16:creationId xmlns:a16="http://schemas.microsoft.com/office/drawing/2014/main" id="{997F2B0C-5EB8-A1E9-B6A4-84B84D1A3B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8164532" y="377391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46" name="Picture 4" descr="Campus Minden | Hochschule Bielefeld (HSBI)">
                <a:extLst>
                  <a:ext uri="{FF2B5EF4-FFF2-40B4-BE49-F238E27FC236}">
                    <a16:creationId xmlns:a16="http://schemas.microsoft.com/office/drawing/2014/main" id="{AB9392D3-8B83-DC35-F647-DABADA2A4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41"/>
              <a:stretch/>
            </p:blipFill>
            <p:spPr bwMode="auto">
              <a:xfrm>
                <a:off x="4242795" y="3773914"/>
                <a:ext cx="1601345" cy="1209581"/>
              </a:xfrm>
              <a:prstGeom prst="roundRect">
                <a:avLst>
                  <a:gd name="adj" fmla="val 364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2328" name="Picture 2" descr="DJ mixing tracks on a mixer in a nightclub">
              <a:extLst>
                <a:ext uri="{FF2B5EF4-FFF2-40B4-BE49-F238E27FC236}">
                  <a16:creationId xmlns:a16="http://schemas.microsoft.com/office/drawing/2014/main" id="{2433A99A-DB3C-F07A-F7AD-759CBA364B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325189" y="3756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29" name="Picture 2" descr="DJ mixing tracks on a mixer in a nightclub">
              <a:extLst>
                <a:ext uri="{FF2B5EF4-FFF2-40B4-BE49-F238E27FC236}">
                  <a16:creationId xmlns:a16="http://schemas.microsoft.com/office/drawing/2014/main" id="{51FCF5E5-AA61-462D-94F9-0C3D47939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327808" y="5304856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0" name="Picture 2" descr="DJ mixing tracks on a mixer in a nightclub">
              <a:extLst>
                <a:ext uri="{FF2B5EF4-FFF2-40B4-BE49-F238E27FC236}">
                  <a16:creationId xmlns:a16="http://schemas.microsoft.com/office/drawing/2014/main" id="{5AE07419-B43F-983F-6C67-30D75596BF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4232945" y="3773914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1" name="Picture 2" descr="DJ mixing tracks on a mixer in a nightclub">
              <a:extLst>
                <a:ext uri="{FF2B5EF4-FFF2-40B4-BE49-F238E27FC236}">
                  <a16:creationId xmlns:a16="http://schemas.microsoft.com/office/drawing/2014/main" id="{4B738A74-3B48-921C-EAC6-B5EBC3DF3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4242845" y="5314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2" name="Picture 2" descr="DJ mixing tracks on a mixer in a nightclub">
              <a:extLst>
                <a:ext uri="{FF2B5EF4-FFF2-40B4-BE49-F238E27FC236}">
                  <a16:creationId xmlns:a16="http://schemas.microsoft.com/office/drawing/2014/main" id="{91FD0127-539A-70D6-4627-C85B39C118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8165388" y="37711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3" name="Picture 2" descr="DJ mixing tracks on a mixer in a nightclub">
              <a:extLst>
                <a:ext uri="{FF2B5EF4-FFF2-40B4-BE49-F238E27FC236}">
                  <a16:creationId xmlns:a16="http://schemas.microsoft.com/office/drawing/2014/main" id="{8F7F741B-26A7-CE0F-C578-8F2208F257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46"/>
            <a:stretch/>
          </p:blipFill>
          <p:spPr bwMode="auto">
            <a:xfrm>
              <a:off x="8146357" y="5314281"/>
              <a:ext cx="1606182" cy="1219554"/>
            </a:xfrm>
            <a:prstGeom prst="roundRect">
              <a:avLst>
                <a:gd name="adj" fmla="val 34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4" name="Picture 2">
              <a:hlinkClick r:id="rId5" action="ppaction://hlinksldjump"/>
              <a:extLst>
                <a:ext uri="{FF2B5EF4-FFF2-40B4-BE49-F238E27FC236}">
                  <a16:creationId xmlns:a16="http://schemas.microsoft.com/office/drawing/2014/main" id="{C4ADD8FD-256E-CF35-CAFF-E5A031042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320802" y="3754361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5" name="Picture 2">
              <a:extLst>
                <a:ext uri="{FF2B5EF4-FFF2-40B4-BE49-F238E27FC236}">
                  <a16:creationId xmlns:a16="http://schemas.microsoft.com/office/drawing/2014/main" id="{993BBEAC-1AE1-EAC1-2898-FB36BFDBF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325265" y="5300633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6" name="Picture 2">
              <a:extLst>
                <a:ext uri="{FF2B5EF4-FFF2-40B4-BE49-F238E27FC236}">
                  <a16:creationId xmlns:a16="http://schemas.microsoft.com/office/drawing/2014/main" id="{A6C1FC57-258A-F7F7-218E-4A25E0F80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4239105" y="3771181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7" name="Picture 2">
              <a:extLst>
                <a:ext uri="{FF2B5EF4-FFF2-40B4-BE49-F238E27FC236}">
                  <a16:creationId xmlns:a16="http://schemas.microsoft.com/office/drawing/2014/main" id="{943B6B09-5781-9AE3-D89F-AF3E7FAC2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4239400" y="5315145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8" name="Picture 2">
              <a:extLst>
                <a:ext uri="{FF2B5EF4-FFF2-40B4-BE49-F238E27FC236}">
                  <a16:creationId xmlns:a16="http://schemas.microsoft.com/office/drawing/2014/main" id="{170CD3B9-D6F1-4DA6-40F5-464083F3AA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8160745" y="3760293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39" name="Picture 2">
              <a:extLst>
                <a:ext uri="{FF2B5EF4-FFF2-40B4-BE49-F238E27FC236}">
                  <a16:creationId xmlns:a16="http://schemas.microsoft.com/office/drawing/2014/main" id="{509F21F1-F44E-DE76-C3BE-BB8218482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" r="8354"/>
            <a:stretch/>
          </p:blipFill>
          <p:spPr bwMode="auto">
            <a:xfrm>
              <a:off x="8143062" y="5304856"/>
              <a:ext cx="1608725" cy="1236374"/>
            </a:xfrm>
            <a:prstGeom prst="roundRect">
              <a:avLst>
                <a:gd name="adj" fmla="val 371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2068" name="Picture 20" descr="party banner icon">
            <a:extLst>
              <a:ext uri="{FF2B5EF4-FFF2-40B4-BE49-F238E27FC236}">
                <a16:creationId xmlns:a16="http://schemas.microsoft.com/office/drawing/2014/main" id="{09957716-47F1-BFCD-49FD-3D0C1CCC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81" y="1484032"/>
            <a:ext cx="1981409" cy="13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lored Balloons Confetti Explosion Header">
            <a:extLst>
              <a:ext uri="{FF2B5EF4-FFF2-40B4-BE49-F238E27FC236}">
                <a16:creationId xmlns:a16="http://schemas.microsoft.com/office/drawing/2014/main" id="{E0B1134D-5711-4ECA-7464-408A6E94C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5"/>
          <a:stretch/>
        </p:blipFill>
        <p:spPr bwMode="auto">
          <a:xfrm>
            <a:off x="8993041" y="871168"/>
            <a:ext cx="23923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lored Balloons Confetti Explosion Header">
            <a:extLst>
              <a:ext uri="{FF2B5EF4-FFF2-40B4-BE49-F238E27FC236}">
                <a16:creationId xmlns:a16="http://schemas.microsoft.com/office/drawing/2014/main" id="{8DBD5E87-0B3D-7565-CDA9-5819D1BD1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71"/>
          <a:stretch/>
        </p:blipFill>
        <p:spPr bwMode="auto">
          <a:xfrm>
            <a:off x="932348" y="882267"/>
            <a:ext cx="226661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lorful confetti border frame repeat pattern. Great for a birthday party or an event celebration invitation or decor. Surface pattern design.">
            <a:extLst>
              <a:ext uri="{FF2B5EF4-FFF2-40B4-BE49-F238E27FC236}">
                <a16:creationId xmlns:a16="http://schemas.microsoft.com/office/drawing/2014/main" id="{23747FA1-59EE-AF6B-17C6-C07A3044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3" y="-542896"/>
            <a:ext cx="57626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ny raccoon in green sunglasses showing a rock gesture isolated on white background">
            <a:extLst>
              <a:ext uri="{FF2B5EF4-FFF2-40B4-BE49-F238E27FC236}">
                <a16:creationId xmlns:a16="http://schemas.microsoft.com/office/drawing/2014/main" id="{BAEBF74E-22EE-1C02-C1F4-E3582C28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2" y="701772"/>
            <a:ext cx="1447556" cy="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Schließen Silhouette">
            <a:extLst>
              <a:ext uri="{FF2B5EF4-FFF2-40B4-BE49-F238E27FC236}">
                <a16:creationId xmlns:a16="http://schemas.microsoft.com/office/drawing/2014/main" id="{F44E51A2-8E81-F9C3-9E4E-0633D1164B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808427" y="3949859"/>
            <a:ext cx="541288" cy="54128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7A892D1-D39C-2FD6-4895-6FF7E2516AF3}"/>
              </a:ext>
            </a:extLst>
          </p:cNvPr>
          <p:cNvGrpSpPr/>
          <p:nvPr/>
        </p:nvGrpSpPr>
        <p:grpSpPr>
          <a:xfrm>
            <a:off x="-1511333" y="2233354"/>
            <a:ext cx="702906" cy="531574"/>
            <a:chOff x="-796099" y="5558136"/>
            <a:chExt cx="702906" cy="531574"/>
          </a:xfrm>
        </p:grpSpPr>
        <p:pic>
          <p:nvPicPr>
            <p:cNvPr id="20" name="Grafik 19" descr="Benutzer Silhouette">
              <a:extLst>
                <a:ext uri="{FF2B5EF4-FFF2-40B4-BE49-F238E27FC236}">
                  <a16:creationId xmlns:a16="http://schemas.microsoft.com/office/drawing/2014/main" id="{9ABF2E5C-5404-31C6-4430-1D07EE76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40116" y="5558136"/>
              <a:ext cx="347559" cy="34755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79EEAC-D461-28E6-5190-E60FB15334AA}"/>
                </a:ext>
              </a:extLst>
            </p:cNvPr>
            <p:cNvSpPr txBox="1"/>
            <p:nvPr/>
          </p:nvSpPr>
          <p:spPr>
            <a:xfrm>
              <a:off x="-796099" y="5843489"/>
              <a:ext cx="7029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Profil</a:t>
              </a:r>
            </a:p>
          </p:txBody>
        </p:sp>
      </p:grpSp>
      <p:sp>
        <p:nvSpPr>
          <p:cNvPr id="110" name="Rechteck: abgerundete Ecken 109" hidden="1">
            <a:extLst>
              <a:ext uri="{FF2B5EF4-FFF2-40B4-BE49-F238E27FC236}">
                <a16:creationId xmlns:a16="http://schemas.microsoft.com/office/drawing/2014/main" id="{9AA46EBB-8602-98B3-0FCB-FF94786870E3}"/>
              </a:ext>
            </a:extLst>
          </p:cNvPr>
          <p:cNvSpPr>
            <a:spLocks/>
          </p:cNvSpPr>
          <p:nvPr/>
        </p:nvSpPr>
        <p:spPr>
          <a:xfrm>
            <a:off x="248718" y="3689733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1" name="Picture 8" descr="Konzert, Konfetti, Feier, Veranstaltung" hidden="1">
            <a:hlinkClick r:id="rId20" action="ppaction://hlinksldjump"/>
            <a:extLst>
              <a:ext uri="{FF2B5EF4-FFF2-40B4-BE49-F238E27FC236}">
                <a16:creationId xmlns:a16="http://schemas.microsoft.com/office/drawing/2014/main" id="{466D7F84-7FE0-3AB8-6341-62662607B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3773916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2" name="Textfeld 111" hidden="1">
            <a:hlinkClick r:id="rId20" action="ppaction://hlinksldjump"/>
            <a:extLst>
              <a:ext uri="{FF2B5EF4-FFF2-40B4-BE49-F238E27FC236}">
                <a16:creationId xmlns:a16="http://schemas.microsoft.com/office/drawing/2014/main" id="{E9100C7D-B4E6-376F-1AB7-D7EFD1422F02}"/>
              </a:ext>
            </a:extLst>
          </p:cNvPr>
          <p:cNvSpPr txBox="1">
            <a:spLocks/>
          </p:cNvSpPr>
          <p:nvPr/>
        </p:nvSpPr>
        <p:spPr>
          <a:xfrm>
            <a:off x="2013032" y="3756282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13" name="Textfeld 112" hidden="1">
            <a:hlinkClick r:id="rId20" action="ppaction://hlinksldjump"/>
            <a:extLst>
              <a:ext uri="{FF2B5EF4-FFF2-40B4-BE49-F238E27FC236}">
                <a16:creationId xmlns:a16="http://schemas.microsoft.com/office/drawing/2014/main" id="{91BB9D27-7DF5-E62F-749D-B2DB35A5CAA4}"/>
              </a:ext>
            </a:extLst>
          </p:cNvPr>
          <p:cNvSpPr txBox="1">
            <a:spLocks/>
          </p:cNvSpPr>
          <p:nvPr/>
        </p:nvSpPr>
        <p:spPr>
          <a:xfrm>
            <a:off x="2033516" y="4064059"/>
            <a:ext cx="170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</p:txBody>
      </p:sp>
      <p:sp>
        <p:nvSpPr>
          <p:cNvPr id="114" name="Rechteck: abgerundete Ecken 113" hidden="1">
            <a:extLst>
              <a:ext uri="{FF2B5EF4-FFF2-40B4-BE49-F238E27FC236}">
                <a16:creationId xmlns:a16="http://schemas.microsoft.com/office/drawing/2014/main" id="{10F8D8BA-D104-2AE2-005F-D0DAA50A12D8}"/>
              </a:ext>
            </a:extLst>
          </p:cNvPr>
          <p:cNvSpPr>
            <a:spLocks/>
          </p:cNvSpPr>
          <p:nvPr/>
        </p:nvSpPr>
        <p:spPr>
          <a:xfrm>
            <a:off x="2111807" y="4714479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15" name="Grafik 114" descr="Lesezeichen Silhouette" hidden="1">
            <a:extLst>
              <a:ext uri="{FF2B5EF4-FFF2-40B4-BE49-F238E27FC236}">
                <a16:creationId xmlns:a16="http://schemas.microsoft.com/office/drawing/2014/main" id="{57DF43A8-E2F3-25AF-493C-EC43FF421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1216" y="3773916"/>
            <a:ext cx="293128" cy="293128"/>
          </a:xfrm>
          <a:prstGeom prst="rect">
            <a:avLst/>
          </a:prstGeom>
        </p:spPr>
      </p:pic>
      <p:sp>
        <p:nvSpPr>
          <p:cNvPr id="117" name="Rechteck: abgerundete Ecken 116" hidden="1">
            <a:extLst>
              <a:ext uri="{FF2B5EF4-FFF2-40B4-BE49-F238E27FC236}">
                <a16:creationId xmlns:a16="http://schemas.microsoft.com/office/drawing/2014/main" id="{8FE2B54F-0CAF-B793-14F2-9FD1E7E60442}"/>
              </a:ext>
            </a:extLst>
          </p:cNvPr>
          <p:cNvSpPr>
            <a:spLocks/>
          </p:cNvSpPr>
          <p:nvPr/>
        </p:nvSpPr>
        <p:spPr>
          <a:xfrm>
            <a:off x="4161310" y="3689735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8" name="Picture 8" descr="Konzert, Konfetti, Feier, Veranstaltung" hidden="1">
            <a:extLst>
              <a:ext uri="{FF2B5EF4-FFF2-40B4-BE49-F238E27FC236}">
                <a16:creationId xmlns:a16="http://schemas.microsoft.com/office/drawing/2014/main" id="{AA461438-741E-83EB-BD43-55F3142B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3773918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9" name="Textfeld 118" hidden="1">
            <a:extLst>
              <a:ext uri="{FF2B5EF4-FFF2-40B4-BE49-F238E27FC236}">
                <a16:creationId xmlns:a16="http://schemas.microsoft.com/office/drawing/2014/main" id="{28B6C5D2-78FF-BC1E-6E52-B5521B9CF2B3}"/>
              </a:ext>
            </a:extLst>
          </p:cNvPr>
          <p:cNvSpPr txBox="1">
            <a:spLocks/>
          </p:cNvSpPr>
          <p:nvPr/>
        </p:nvSpPr>
        <p:spPr>
          <a:xfrm>
            <a:off x="5925624" y="3756284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0" name="Textfeld 119" hidden="1">
            <a:extLst>
              <a:ext uri="{FF2B5EF4-FFF2-40B4-BE49-F238E27FC236}">
                <a16:creationId xmlns:a16="http://schemas.microsoft.com/office/drawing/2014/main" id="{3C57FEFA-2EC8-E223-3F41-A29777CBB021}"/>
              </a:ext>
            </a:extLst>
          </p:cNvPr>
          <p:cNvSpPr txBox="1">
            <a:spLocks/>
          </p:cNvSpPr>
          <p:nvPr/>
        </p:nvSpPr>
        <p:spPr>
          <a:xfrm>
            <a:off x="5946108" y="4064061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1" name="Rechteck: abgerundete Ecken 120" hidden="1">
            <a:extLst>
              <a:ext uri="{FF2B5EF4-FFF2-40B4-BE49-F238E27FC236}">
                <a16:creationId xmlns:a16="http://schemas.microsoft.com/office/drawing/2014/main" id="{22167E5C-CBAA-2334-E706-31004B59D4E7}"/>
              </a:ext>
            </a:extLst>
          </p:cNvPr>
          <p:cNvSpPr>
            <a:spLocks/>
          </p:cNvSpPr>
          <p:nvPr/>
        </p:nvSpPr>
        <p:spPr>
          <a:xfrm>
            <a:off x="6024399" y="4714481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2" name="Grafik 121" descr="Lesezeichen Silhouette" hidden="1">
            <a:extLst>
              <a:ext uri="{FF2B5EF4-FFF2-40B4-BE49-F238E27FC236}">
                <a16:creationId xmlns:a16="http://schemas.microsoft.com/office/drawing/2014/main" id="{B450CB21-FA52-7E68-C7DC-7E8B74D0C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3808" y="3773918"/>
            <a:ext cx="293128" cy="293128"/>
          </a:xfrm>
          <a:prstGeom prst="rect">
            <a:avLst/>
          </a:prstGeom>
        </p:spPr>
      </p:pic>
      <p:sp>
        <p:nvSpPr>
          <p:cNvPr id="124" name="Rechteck: abgerundete Ecken 123" hidden="1">
            <a:extLst>
              <a:ext uri="{FF2B5EF4-FFF2-40B4-BE49-F238E27FC236}">
                <a16:creationId xmlns:a16="http://schemas.microsoft.com/office/drawing/2014/main" id="{9BB375AD-59AD-77D7-D37D-138762E1E187}"/>
              </a:ext>
            </a:extLst>
          </p:cNvPr>
          <p:cNvSpPr>
            <a:spLocks/>
          </p:cNvSpPr>
          <p:nvPr/>
        </p:nvSpPr>
        <p:spPr>
          <a:xfrm>
            <a:off x="8073902" y="3689731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Picture 8" descr="Konzert, Konfetti, Feier, Veranstaltung" hidden="1">
            <a:extLst>
              <a:ext uri="{FF2B5EF4-FFF2-40B4-BE49-F238E27FC236}">
                <a16:creationId xmlns:a16="http://schemas.microsoft.com/office/drawing/2014/main" id="{9E94A198-7897-0E52-2B0F-BF052C7EC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3773914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Textfeld 125" hidden="1">
            <a:extLst>
              <a:ext uri="{FF2B5EF4-FFF2-40B4-BE49-F238E27FC236}">
                <a16:creationId xmlns:a16="http://schemas.microsoft.com/office/drawing/2014/main" id="{9915B7CF-939C-8EAE-D393-240D31A75805}"/>
              </a:ext>
            </a:extLst>
          </p:cNvPr>
          <p:cNvSpPr txBox="1">
            <a:spLocks/>
          </p:cNvSpPr>
          <p:nvPr/>
        </p:nvSpPr>
        <p:spPr>
          <a:xfrm>
            <a:off x="9838216" y="3756280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27" name="Textfeld 126" hidden="1">
            <a:extLst>
              <a:ext uri="{FF2B5EF4-FFF2-40B4-BE49-F238E27FC236}">
                <a16:creationId xmlns:a16="http://schemas.microsoft.com/office/drawing/2014/main" id="{7B6348B1-0C93-6574-7ED0-2A32EA6B248E}"/>
              </a:ext>
            </a:extLst>
          </p:cNvPr>
          <p:cNvSpPr txBox="1">
            <a:spLocks/>
          </p:cNvSpPr>
          <p:nvPr/>
        </p:nvSpPr>
        <p:spPr>
          <a:xfrm>
            <a:off x="9858700" y="4064057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28" name="Rechteck: abgerundete Ecken 127" hidden="1">
            <a:extLst>
              <a:ext uri="{FF2B5EF4-FFF2-40B4-BE49-F238E27FC236}">
                <a16:creationId xmlns:a16="http://schemas.microsoft.com/office/drawing/2014/main" id="{4B744BB9-FA7C-7886-6BBE-3495B8CD266F}"/>
              </a:ext>
            </a:extLst>
          </p:cNvPr>
          <p:cNvSpPr>
            <a:spLocks/>
          </p:cNvSpPr>
          <p:nvPr/>
        </p:nvSpPr>
        <p:spPr>
          <a:xfrm>
            <a:off x="9936991" y="4714477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29" name="Grafik 128" descr="Lesezeichen Silhouette" hidden="1">
            <a:extLst>
              <a:ext uri="{FF2B5EF4-FFF2-40B4-BE49-F238E27FC236}">
                <a16:creationId xmlns:a16="http://schemas.microsoft.com/office/drawing/2014/main" id="{A735B0D3-C4F5-C2AF-FA9C-317F00979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6400" y="3773914"/>
            <a:ext cx="293128" cy="293128"/>
          </a:xfrm>
          <a:prstGeom prst="rect">
            <a:avLst/>
          </a:prstGeom>
        </p:spPr>
      </p:pic>
      <p:sp>
        <p:nvSpPr>
          <p:cNvPr id="131" name="Rechteck: abgerundete Ecken 130" hidden="1">
            <a:extLst>
              <a:ext uri="{FF2B5EF4-FFF2-40B4-BE49-F238E27FC236}">
                <a16:creationId xmlns:a16="http://schemas.microsoft.com/office/drawing/2014/main" id="{DA7D8E64-9F7A-29CF-BC0F-E79ECEF9CBB1}"/>
              </a:ext>
            </a:extLst>
          </p:cNvPr>
          <p:cNvSpPr>
            <a:spLocks/>
          </p:cNvSpPr>
          <p:nvPr/>
        </p:nvSpPr>
        <p:spPr>
          <a:xfrm>
            <a:off x="248718" y="5230100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2" name="Picture 8" descr="Konzert, Konfetti, Feier, Veranstaltung" hidden="1">
            <a:extLst>
              <a:ext uri="{FF2B5EF4-FFF2-40B4-BE49-F238E27FC236}">
                <a16:creationId xmlns:a16="http://schemas.microsoft.com/office/drawing/2014/main" id="{AA0B8AFE-AA8A-6DF3-513A-EBA703A8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1" y="5314283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3" name="Textfeld 132" hidden="1">
            <a:extLst>
              <a:ext uri="{FF2B5EF4-FFF2-40B4-BE49-F238E27FC236}">
                <a16:creationId xmlns:a16="http://schemas.microsoft.com/office/drawing/2014/main" id="{AF336772-A0AA-2F4A-743E-8CD15049E321}"/>
              </a:ext>
            </a:extLst>
          </p:cNvPr>
          <p:cNvSpPr txBox="1">
            <a:spLocks/>
          </p:cNvSpPr>
          <p:nvPr/>
        </p:nvSpPr>
        <p:spPr>
          <a:xfrm>
            <a:off x="2013032" y="5296649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34" name="Textfeld 133" hidden="1">
            <a:extLst>
              <a:ext uri="{FF2B5EF4-FFF2-40B4-BE49-F238E27FC236}">
                <a16:creationId xmlns:a16="http://schemas.microsoft.com/office/drawing/2014/main" id="{0B643CC1-77EC-A942-F347-1ED9319E8080}"/>
              </a:ext>
            </a:extLst>
          </p:cNvPr>
          <p:cNvSpPr txBox="1">
            <a:spLocks/>
          </p:cNvSpPr>
          <p:nvPr/>
        </p:nvSpPr>
        <p:spPr>
          <a:xfrm>
            <a:off x="2033516" y="5604426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35" name="Rechteck: abgerundete Ecken 134" hidden="1">
            <a:extLst>
              <a:ext uri="{FF2B5EF4-FFF2-40B4-BE49-F238E27FC236}">
                <a16:creationId xmlns:a16="http://schemas.microsoft.com/office/drawing/2014/main" id="{1CA7DE90-FFE9-1EEA-37E8-E3D826FEA3B4}"/>
              </a:ext>
            </a:extLst>
          </p:cNvPr>
          <p:cNvSpPr>
            <a:spLocks/>
          </p:cNvSpPr>
          <p:nvPr/>
        </p:nvSpPr>
        <p:spPr>
          <a:xfrm>
            <a:off x="2111807" y="6254846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36" name="Grafik 135" descr="Lesezeichen Silhouette" hidden="1">
            <a:extLst>
              <a:ext uri="{FF2B5EF4-FFF2-40B4-BE49-F238E27FC236}">
                <a16:creationId xmlns:a16="http://schemas.microsoft.com/office/drawing/2014/main" id="{1CF9F354-401E-BDCE-E593-F6FF1A396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1216" y="5314283"/>
            <a:ext cx="293128" cy="293128"/>
          </a:xfrm>
          <a:prstGeom prst="rect">
            <a:avLst/>
          </a:prstGeom>
        </p:spPr>
      </p:pic>
      <p:sp>
        <p:nvSpPr>
          <p:cNvPr id="138" name="Rechteck: abgerundete Ecken 137" hidden="1">
            <a:extLst>
              <a:ext uri="{FF2B5EF4-FFF2-40B4-BE49-F238E27FC236}">
                <a16:creationId xmlns:a16="http://schemas.microsoft.com/office/drawing/2014/main" id="{BE1CEB90-2964-ED37-FDAA-181B46641199}"/>
              </a:ext>
            </a:extLst>
          </p:cNvPr>
          <p:cNvSpPr>
            <a:spLocks/>
          </p:cNvSpPr>
          <p:nvPr/>
        </p:nvSpPr>
        <p:spPr>
          <a:xfrm>
            <a:off x="4161310" y="5230102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9" name="Picture 8" descr="Konzert, Konfetti, Feier, Veranstaltung" hidden="1">
            <a:extLst>
              <a:ext uri="{FF2B5EF4-FFF2-40B4-BE49-F238E27FC236}">
                <a16:creationId xmlns:a16="http://schemas.microsoft.com/office/drawing/2014/main" id="{3354BBB7-D469-7760-CF92-284E9ACA6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33" y="5314285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0" name="Textfeld 139" hidden="1">
            <a:extLst>
              <a:ext uri="{FF2B5EF4-FFF2-40B4-BE49-F238E27FC236}">
                <a16:creationId xmlns:a16="http://schemas.microsoft.com/office/drawing/2014/main" id="{0C406375-7C98-2177-DFEF-23819A0B1AAA}"/>
              </a:ext>
            </a:extLst>
          </p:cNvPr>
          <p:cNvSpPr txBox="1">
            <a:spLocks/>
          </p:cNvSpPr>
          <p:nvPr/>
        </p:nvSpPr>
        <p:spPr>
          <a:xfrm>
            <a:off x="5925624" y="5296651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1" name="Textfeld 140" hidden="1">
            <a:extLst>
              <a:ext uri="{FF2B5EF4-FFF2-40B4-BE49-F238E27FC236}">
                <a16:creationId xmlns:a16="http://schemas.microsoft.com/office/drawing/2014/main" id="{FC732C71-39F6-986A-728C-316B39E9FE38}"/>
              </a:ext>
            </a:extLst>
          </p:cNvPr>
          <p:cNvSpPr txBox="1">
            <a:spLocks/>
          </p:cNvSpPr>
          <p:nvPr/>
        </p:nvSpPr>
        <p:spPr>
          <a:xfrm>
            <a:off x="5946108" y="5604428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2" name="Rechteck: abgerundete Ecken 141" hidden="1">
            <a:extLst>
              <a:ext uri="{FF2B5EF4-FFF2-40B4-BE49-F238E27FC236}">
                <a16:creationId xmlns:a16="http://schemas.microsoft.com/office/drawing/2014/main" id="{DAE85281-7262-092F-B984-D06089B34D81}"/>
              </a:ext>
            </a:extLst>
          </p:cNvPr>
          <p:cNvSpPr>
            <a:spLocks/>
          </p:cNvSpPr>
          <p:nvPr/>
        </p:nvSpPr>
        <p:spPr>
          <a:xfrm>
            <a:off x="6024399" y="6254848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43" name="Grafik 142" descr="Lesezeichen Silhouette" hidden="1">
            <a:extLst>
              <a:ext uri="{FF2B5EF4-FFF2-40B4-BE49-F238E27FC236}">
                <a16:creationId xmlns:a16="http://schemas.microsoft.com/office/drawing/2014/main" id="{4188C416-9387-B3F9-E4B0-45A97D9CE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3808" y="5314285"/>
            <a:ext cx="293128" cy="293128"/>
          </a:xfrm>
          <a:prstGeom prst="rect">
            <a:avLst/>
          </a:prstGeom>
        </p:spPr>
      </p:pic>
      <p:sp>
        <p:nvSpPr>
          <p:cNvPr id="145" name="Rechteck: abgerundete Ecken 144" hidden="1">
            <a:extLst>
              <a:ext uri="{FF2B5EF4-FFF2-40B4-BE49-F238E27FC236}">
                <a16:creationId xmlns:a16="http://schemas.microsoft.com/office/drawing/2014/main" id="{E466BECA-7298-583E-A9FF-1927D68C918B}"/>
              </a:ext>
            </a:extLst>
          </p:cNvPr>
          <p:cNvSpPr>
            <a:spLocks/>
          </p:cNvSpPr>
          <p:nvPr/>
        </p:nvSpPr>
        <p:spPr>
          <a:xfrm>
            <a:off x="8073902" y="5230098"/>
            <a:ext cx="3691955" cy="1368665"/>
          </a:xfrm>
          <a:prstGeom prst="roundRect">
            <a:avLst>
              <a:gd name="adj" fmla="val 2727"/>
            </a:avLst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Picture 8" descr="Konzert, Konfetti, Feier, Veranstaltung" hidden="1">
            <a:extLst>
              <a:ext uri="{FF2B5EF4-FFF2-40B4-BE49-F238E27FC236}">
                <a16:creationId xmlns:a16="http://schemas.microsoft.com/office/drawing/2014/main" id="{B20714E4-A35F-112A-E56B-59704412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25" y="5314281"/>
            <a:ext cx="1592662" cy="1200297"/>
          </a:xfrm>
          <a:prstGeom prst="roundRect">
            <a:avLst>
              <a:gd name="adj" fmla="val 3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7" name="Textfeld 146" hidden="1">
            <a:extLst>
              <a:ext uri="{FF2B5EF4-FFF2-40B4-BE49-F238E27FC236}">
                <a16:creationId xmlns:a16="http://schemas.microsoft.com/office/drawing/2014/main" id="{B4747F2F-08CE-173B-6ED6-2989DB67CA6C}"/>
              </a:ext>
            </a:extLst>
          </p:cNvPr>
          <p:cNvSpPr txBox="1">
            <a:spLocks/>
          </p:cNvSpPr>
          <p:nvPr/>
        </p:nvSpPr>
        <p:spPr>
          <a:xfrm>
            <a:off x="9838216" y="5296647"/>
            <a:ext cx="143603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400"/>
              <a:t>UNI PARTY</a:t>
            </a:r>
          </a:p>
        </p:txBody>
      </p:sp>
      <p:sp>
        <p:nvSpPr>
          <p:cNvPr id="148" name="Textfeld 147" hidden="1">
            <a:extLst>
              <a:ext uri="{FF2B5EF4-FFF2-40B4-BE49-F238E27FC236}">
                <a16:creationId xmlns:a16="http://schemas.microsoft.com/office/drawing/2014/main" id="{27BD41B1-F2EB-99E2-E51E-D9EEDA936B30}"/>
              </a:ext>
            </a:extLst>
          </p:cNvPr>
          <p:cNvSpPr txBox="1">
            <a:spLocks/>
          </p:cNvSpPr>
          <p:nvPr/>
        </p:nvSpPr>
        <p:spPr>
          <a:xfrm>
            <a:off x="9858700" y="5604424"/>
            <a:ext cx="1703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Location: Campus Minden</a:t>
            </a:r>
          </a:p>
          <a:p>
            <a:endParaRPr lang="de-DE" sz="400"/>
          </a:p>
          <a:p>
            <a:r>
              <a:rPr lang="de-DE" sz="800"/>
              <a:t>Datum: 17.8.2024</a:t>
            </a:r>
          </a:p>
          <a:p>
            <a:endParaRPr lang="de-DE" sz="400"/>
          </a:p>
          <a:p>
            <a:r>
              <a:rPr lang="de-DE" sz="800"/>
              <a:t>Zeit: 19 Uhr – 2Uhr</a:t>
            </a:r>
          </a:p>
          <a:p>
            <a:endParaRPr lang="de-DE" sz="800"/>
          </a:p>
        </p:txBody>
      </p:sp>
      <p:sp>
        <p:nvSpPr>
          <p:cNvPr id="149" name="Rechteck: abgerundete Ecken 148" hidden="1">
            <a:extLst>
              <a:ext uri="{FF2B5EF4-FFF2-40B4-BE49-F238E27FC236}">
                <a16:creationId xmlns:a16="http://schemas.microsoft.com/office/drawing/2014/main" id="{72B9077F-CA8F-DAC5-9EC2-AC2BD90E6656}"/>
              </a:ext>
            </a:extLst>
          </p:cNvPr>
          <p:cNvSpPr>
            <a:spLocks/>
          </p:cNvSpPr>
          <p:nvPr/>
        </p:nvSpPr>
        <p:spPr>
          <a:xfrm>
            <a:off x="9936991" y="6254844"/>
            <a:ext cx="1703916" cy="239774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Ticket buchen (20/50)</a:t>
            </a:r>
          </a:p>
        </p:txBody>
      </p:sp>
      <p:pic>
        <p:nvPicPr>
          <p:cNvPr id="150" name="Grafik 149" descr="Lesezeichen Silhouette" hidden="1">
            <a:extLst>
              <a:ext uri="{FF2B5EF4-FFF2-40B4-BE49-F238E27FC236}">
                <a16:creationId xmlns:a16="http://schemas.microsoft.com/office/drawing/2014/main" id="{97F5BEC0-F767-1B12-9502-CC5F597CF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6400" y="5314281"/>
            <a:ext cx="293128" cy="2931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DC2957-2A68-CF0E-835F-351E9EF5F84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/>
          <a:stretch/>
        </p:blipFill>
        <p:spPr>
          <a:xfrm>
            <a:off x="4051413" y="2640597"/>
            <a:ext cx="5317207" cy="643771"/>
          </a:xfrm>
          <a:prstGeom prst="rect">
            <a:avLst/>
          </a:prstGeom>
        </p:spPr>
      </p:pic>
      <p:pic>
        <p:nvPicPr>
          <p:cNvPr id="17" name="Grafik 16" descr="Lupe Silhouette">
            <a:extLst>
              <a:ext uri="{FF2B5EF4-FFF2-40B4-BE49-F238E27FC236}">
                <a16:creationId xmlns:a16="http://schemas.microsoft.com/office/drawing/2014/main" id="{36173BD6-7CF1-0DBD-B873-15ED19B0B6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05356" y="2858290"/>
            <a:ext cx="208384" cy="2083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0836348-3C4B-92D7-1C23-096D02E44973}"/>
              </a:ext>
            </a:extLst>
          </p:cNvPr>
          <p:cNvGrpSpPr/>
          <p:nvPr/>
        </p:nvGrpSpPr>
        <p:grpSpPr>
          <a:xfrm>
            <a:off x="4746889" y="1303307"/>
            <a:ext cx="3267635" cy="707886"/>
            <a:chOff x="4155141" y="1026238"/>
            <a:chExt cx="3267635" cy="70788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1DE7AFB-2A33-E074-1234-5A8D28904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41" y="1064631"/>
              <a:ext cx="546847" cy="63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DB41DC9-442C-58C0-A16D-C5300ED99ED8}"/>
                </a:ext>
              </a:extLst>
            </p:cNvPr>
            <p:cNvSpPr txBox="1"/>
            <p:nvPr/>
          </p:nvSpPr>
          <p:spPr>
            <a:xfrm>
              <a:off x="4701988" y="1026238"/>
              <a:ext cx="2720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err="1"/>
                <a:t>Eventure</a:t>
              </a:r>
              <a:endParaRPr lang="de-DE" sz="4000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3AA4F4D-1DF4-3013-0399-F4559AF852DD}"/>
              </a:ext>
            </a:extLst>
          </p:cNvPr>
          <p:cNvGrpSpPr/>
          <p:nvPr/>
        </p:nvGrpSpPr>
        <p:grpSpPr>
          <a:xfrm>
            <a:off x="2823377" y="2633166"/>
            <a:ext cx="1452916" cy="638230"/>
            <a:chOff x="2823377" y="2633166"/>
            <a:chExt cx="1452916" cy="63823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7E4FDE7-6B94-BBDC-EB19-2B22A2A46788}"/>
                </a:ext>
              </a:extLst>
            </p:cNvPr>
            <p:cNvGrpSpPr/>
            <p:nvPr/>
          </p:nvGrpSpPr>
          <p:grpSpPr>
            <a:xfrm>
              <a:off x="2823377" y="2633166"/>
              <a:ext cx="1241400" cy="638230"/>
              <a:chOff x="2823377" y="2633166"/>
              <a:chExt cx="1241400" cy="63823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51D09D86-A7C9-9EC3-BFB0-5E1AF3F299AB}"/>
                  </a:ext>
                </a:extLst>
              </p:cNvPr>
              <p:cNvGrpSpPr/>
              <p:nvPr/>
            </p:nvGrpSpPr>
            <p:grpSpPr>
              <a:xfrm>
                <a:off x="2823377" y="2633166"/>
                <a:ext cx="1241400" cy="638230"/>
                <a:chOff x="584215" y="2608567"/>
                <a:chExt cx="1231348" cy="693152"/>
              </a:xfrm>
            </p:grpSpPr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C5EB06-78BE-42F2-FB52-90F7D2FD4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6722"/>
                <a:stretch/>
              </p:blipFill>
              <p:spPr>
                <a:xfrm>
                  <a:off x="584215" y="2608567"/>
                  <a:ext cx="790494" cy="693152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E76C2184-5DCF-A288-4E93-DB3958A4F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34" r="4962"/>
                <a:stretch/>
              </p:blipFill>
              <p:spPr>
                <a:xfrm>
                  <a:off x="1374710" y="2608567"/>
                  <a:ext cx="440853" cy="693152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5EBB0FA9-D453-D5C3-4FD5-45EECD43A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82649"/>
              <a:stretch/>
            </p:blipFill>
            <p:spPr>
              <a:xfrm>
                <a:off x="3230687" y="2823889"/>
                <a:ext cx="200351" cy="254025"/>
              </a:xfrm>
              <a:prstGeom prst="rect">
                <a:avLst/>
              </a:prstGeom>
            </p:spPr>
          </p:pic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96A4E80-9941-C26D-FFFF-10CAB8557166}"/>
                </a:ext>
              </a:extLst>
            </p:cNvPr>
            <p:cNvSpPr txBox="1"/>
            <p:nvPr/>
          </p:nvSpPr>
          <p:spPr>
            <a:xfrm>
              <a:off x="3324570" y="2838765"/>
              <a:ext cx="951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Person</a:t>
              </a:r>
            </a:p>
          </p:txBody>
        </p:sp>
      </p:grpSp>
      <p:pic>
        <p:nvPicPr>
          <p:cNvPr id="11" name="Grafik 10" descr="Filter Silhouette">
            <a:extLst>
              <a:ext uri="{FF2B5EF4-FFF2-40B4-BE49-F238E27FC236}">
                <a16:creationId xmlns:a16="http://schemas.microsoft.com/office/drawing/2014/main" id="{18368368-5F1D-8F26-D1C1-D8B559DE96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80759" y="2827957"/>
            <a:ext cx="267686" cy="267686"/>
          </a:xfrm>
          <a:prstGeom prst="rect">
            <a:avLst/>
          </a:prstGeom>
        </p:spPr>
      </p:pic>
      <p:sp>
        <p:nvSpPr>
          <p:cNvPr id="2370" name="Textfeld 2369">
            <a:extLst>
              <a:ext uri="{FF2B5EF4-FFF2-40B4-BE49-F238E27FC236}">
                <a16:creationId xmlns:a16="http://schemas.microsoft.com/office/drawing/2014/main" id="{F7CFDC37-5002-851D-9865-FB05C6C14C33}"/>
              </a:ext>
            </a:extLst>
          </p:cNvPr>
          <p:cNvSpPr txBox="1"/>
          <p:nvPr/>
        </p:nvSpPr>
        <p:spPr>
          <a:xfrm>
            <a:off x="4475382" y="2831708"/>
            <a:ext cx="1857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Name</a:t>
            </a:r>
          </a:p>
        </p:txBody>
      </p:sp>
      <p:pic>
        <p:nvPicPr>
          <p:cNvPr id="3" name="Grafik 2" descr="Lesezeichen mit einfarbiger Füllung" hidden="1">
            <a:extLst>
              <a:ext uri="{FF2B5EF4-FFF2-40B4-BE49-F238E27FC236}">
                <a16:creationId xmlns:a16="http://schemas.microsoft.com/office/drawing/2014/main" id="{A08C387B-1DEF-0367-4CCD-A9B623F408D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45907" y="3772093"/>
            <a:ext cx="293127" cy="29312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2DF1C19-68C9-4EF5-BD86-E180693C2E13}"/>
              </a:ext>
            </a:extLst>
          </p:cNvPr>
          <p:cNvSpPr/>
          <p:nvPr/>
        </p:nvSpPr>
        <p:spPr>
          <a:xfrm>
            <a:off x="11851080" y="3686508"/>
            <a:ext cx="158076" cy="2912256"/>
          </a:xfrm>
          <a:prstGeom prst="roundRect">
            <a:avLst>
              <a:gd name="adj" fmla="val 29974"/>
            </a:avLst>
          </a:prstGeom>
          <a:solidFill>
            <a:srgbClr val="F2F2F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692C60-37CC-EA69-CBC3-EF93B3A483CE}"/>
              </a:ext>
            </a:extLst>
          </p:cNvPr>
          <p:cNvSpPr/>
          <p:nvPr/>
        </p:nvSpPr>
        <p:spPr>
          <a:xfrm>
            <a:off x="11888207" y="3876605"/>
            <a:ext cx="91210" cy="271987"/>
          </a:xfrm>
          <a:prstGeom prst="roundRect">
            <a:avLst>
              <a:gd name="adj" fmla="val 37915"/>
            </a:avLst>
          </a:prstGeom>
          <a:solidFill>
            <a:schemeClr val="bg2">
              <a:lumMod val="75000"/>
            </a:schemeClr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Caretzeichen nach oben Silhouette">
            <a:extLst>
              <a:ext uri="{FF2B5EF4-FFF2-40B4-BE49-F238E27FC236}">
                <a16:creationId xmlns:a16="http://schemas.microsoft.com/office/drawing/2014/main" id="{10D8BC05-C188-55E6-DAD9-C2A8E5B54BC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862099" y="3685991"/>
            <a:ext cx="150689" cy="150689"/>
          </a:xfrm>
          <a:prstGeom prst="rect">
            <a:avLst/>
          </a:prstGeom>
        </p:spPr>
      </p:pic>
      <p:pic>
        <p:nvPicPr>
          <p:cNvPr id="12" name="Grafik 11" descr="Caretzeichen nach oben Silhouette">
            <a:extLst>
              <a:ext uri="{FF2B5EF4-FFF2-40B4-BE49-F238E27FC236}">
                <a16:creationId xmlns:a16="http://schemas.microsoft.com/office/drawing/2014/main" id="{2AF96AAF-36EF-F7E1-B9CF-1C60543E437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10800000">
            <a:off x="11858467" y="6442804"/>
            <a:ext cx="150689" cy="150689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BEA3BC-E897-E440-AFBB-1E01357B1476}"/>
              </a:ext>
            </a:extLst>
          </p:cNvPr>
          <p:cNvSpPr/>
          <p:nvPr/>
        </p:nvSpPr>
        <p:spPr>
          <a:xfrm>
            <a:off x="2924119" y="2764928"/>
            <a:ext cx="1079637" cy="27214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045FF4-52D1-3892-F4D9-58BBD4D48984}"/>
              </a:ext>
            </a:extLst>
          </p:cNvPr>
          <p:cNvCxnSpPr/>
          <p:nvPr/>
        </p:nvCxnSpPr>
        <p:spPr>
          <a:xfrm>
            <a:off x="3163749" y="3541641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D03198F-4DB9-1C5F-9465-05A80E575808}"/>
              </a:ext>
            </a:extLst>
          </p:cNvPr>
          <p:cNvCxnSpPr/>
          <p:nvPr/>
        </p:nvCxnSpPr>
        <p:spPr>
          <a:xfrm>
            <a:off x="3178025" y="3808100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7E98A6C-4D40-BF89-77BC-B7E7EB9B48B2}"/>
              </a:ext>
            </a:extLst>
          </p:cNvPr>
          <p:cNvSpPr txBox="1"/>
          <p:nvPr/>
        </p:nvSpPr>
        <p:spPr>
          <a:xfrm>
            <a:off x="3244261" y="2827790"/>
            <a:ext cx="759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sp>
        <p:nvSpPr>
          <p:cNvPr id="31" name="Textfeld 30">
            <a:hlinkClick r:id="rId32" action="ppaction://hlinksldjump"/>
            <a:extLst>
              <a:ext uri="{FF2B5EF4-FFF2-40B4-BE49-F238E27FC236}">
                <a16:creationId xmlns:a16="http://schemas.microsoft.com/office/drawing/2014/main" id="{8557844F-C3E0-4D76-13A9-1F0B09F47F55}"/>
              </a:ext>
            </a:extLst>
          </p:cNvPr>
          <p:cNvSpPr txBox="1"/>
          <p:nvPr/>
        </p:nvSpPr>
        <p:spPr>
          <a:xfrm>
            <a:off x="3141581" y="331298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DJ/Band</a:t>
            </a:r>
          </a:p>
        </p:txBody>
      </p:sp>
      <p:sp>
        <p:nvSpPr>
          <p:cNvPr id="32" name="Textfeld 31">
            <a:hlinkClick r:id="rId33" action="ppaction://hlinksldjump"/>
            <a:extLst>
              <a:ext uri="{FF2B5EF4-FFF2-40B4-BE49-F238E27FC236}">
                <a16:creationId xmlns:a16="http://schemas.microsoft.com/office/drawing/2014/main" id="{13280C57-EF3F-9556-AD85-DAA12595BA26}"/>
              </a:ext>
            </a:extLst>
          </p:cNvPr>
          <p:cNvSpPr txBox="1"/>
          <p:nvPr/>
        </p:nvSpPr>
        <p:spPr>
          <a:xfrm>
            <a:off x="3142794" y="3561879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Caterer</a:t>
            </a:r>
          </a:p>
        </p:txBody>
      </p:sp>
      <p:sp>
        <p:nvSpPr>
          <p:cNvPr id="34" name="Textfeld 33">
            <a:hlinkClick r:id="rId34" action="ppaction://hlinksldjump"/>
            <a:extLst>
              <a:ext uri="{FF2B5EF4-FFF2-40B4-BE49-F238E27FC236}">
                <a16:creationId xmlns:a16="http://schemas.microsoft.com/office/drawing/2014/main" id="{A1DFCE89-3AA2-EB5A-726B-53DCEA281E56}"/>
              </a:ext>
            </a:extLst>
          </p:cNvPr>
          <p:cNvSpPr txBox="1"/>
          <p:nvPr/>
        </p:nvSpPr>
        <p:spPr>
          <a:xfrm>
            <a:off x="3136806" y="3810695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Event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3DDE0F-9A57-8186-F27F-EE98D9DFD860}"/>
              </a:ext>
            </a:extLst>
          </p:cNvPr>
          <p:cNvCxnSpPr/>
          <p:nvPr/>
        </p:nvCxnSpPr>
        <p:spPr>
          <a:xfrm>
            <a:off x="3178025" y="4332522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hlinkClick r:id="rId35" action="ppaction://hlinksldjump"/>
            <a:extLst>
              <a:ext uri="{FF2B5EF4-FFF2-40B4-BE49-F238E27FC236}">
                <a16:creationId xmlns:a16="http://schemas.microsoft.com/office/drawing/2014/main" id="{BC2BA29A-181A-87B1-80D4-73A2C56446C8}"/>
              </a:ext>
            </a:extLst>
          </p:cNvPr>
          <p:cNvSpPr txBox="1"/>
          <p:nvPr/>
        </p:nvSpPr>
        <p:spPr>
          <a:xfrm>
            <a:off x="3032165" y="4345078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Events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05B45D8-D0DA-952D-C80A-2F3A2F75ABC8}"/>
              </a:ext>
            </a:extLst>
          </p:cNvPr>
          <p:cNvCxnSpPr/>
          <p:nvPr/>
        </p:nvCxnSpPr>
        <p:spPr>
          <a:xfrm>
            <a:off x="3189689" y="4592415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hlinkClick r:id="rId36" action="ppaction://hlinksldjump"/>
            <a:extLst>
              <a:ext uri="{FF2B5EF4-FFF2-40B4-BE49-F238E27FC236}">
                <a16:creationId xmlns:a16="http://schemas.microsoft.com/office/drawing/2014/main" id="{8317974C-7308-1AE7-3E2B-F012C8C7BC9B}"/>
              </a:ext>
            </a:extLst>
          </p:cNvPr>
          <p:cNvSpPr txBox="1"/>
          <p:nvPr/>
        </p:nvSpPr>
        <p:spPr>
          <a:xfrm>
            <a:off x="3037110" y="4606063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Tickets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AF1764-321D-0313-78EC-17B6B547DC18}"/>
              </a:ext>
            </a:extLst>
          </p:cNvPr>
          <p:cNvCxnSpPr/>
          <p:nvPr/>
        </p:nvCxnSpPr>
        <p:spPr>
          <a:xfrm>
            <a:off x="3178025" y="486503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hlinkClick r:id="rId3" action="ppaction://hlinksldjump"/>
            <a:extLst>
              <a:ext uri="{FF2B5EF4-FFF2-40B4-BE49-F238E27FC236}">
                <a16:creationId xmlns:a16="http://schemas.microsoft.com/office/drawing/2014/main" id="{BB66B2BD-7F61-5726-F0CC-F9EDC7E45838}"/>
              </a:ext>
            </a:extLst>
          </p:cNvPr>
          <p:cNvSpPr txBox="1"/>
          <p:nvPr/>
        </p:nvSpPr>
        <p:spPr>
          <a:xfrm>
            <a:off x="2989794" y="4865902"/>
            <a:ext cx="1047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Freunde</a:t>
            </a:r>
          </a:p>
        </p:txBody>
      </p:sp>
      <p:sp>
        <p:nvSpPr>
          <p:cNvPr id="26" name="Textfeld 25">
            <a:hlinkClick r:id="rId20" action="ppaction://hlinksldjump"/>
            <a:extLst>
              <a:ext uri="{FF2B5EF4-FFF2-40B4-BE49-F238E27FC236}">
                <a16:creationId xmlns:a16="http://schemas.microsoft.com/office/drawing/2014/main" id="{DFEFC069-C2BB-29C2-3F69-3B9381A749B2}"/>
              </a:ext>
            </a:extLst>
          </p:cNvPr>
          <p:cNvSpPr txBox="1"/>
          <p:nvPr/>
        </p:nvSpPr>
        <p:spPr>
          <a:xfrm>
            <a:off x="2924532" y="5132813"/>
            <a:ext cx="1151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Meine Locations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F35CBEC-68D6-66B3-BCED-CB8D35FAC7A8}"/>
              </a:ext>
            </a:extLst>
          </p:cNvPr>
          <p:cNvCxnSpPr/>
          <p:nvPr/>
        </p:nvCxnSpPr>
        <p:spPr>
          <a:xfrm>
            <a:off x="3178025" y="511212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D4CAEF13-5F29-22D5-DB70-DBEA6AEEE4E9}"/>
              </a:ext>
            </a:extLst>
          </p:cNvPr>
          <p:cNvSpPr txBox="1"/>
          <p:nvPr/>
        </p:nvSpPr>
        <p:spPr>
          <a:xfrm>
            <a:off x="3117006" y="4078957"/>
            <a:ext cx="744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Person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F5E62FE-C0F6-C508-7167-8EC67D1E2CF2}"/>
              </a:ext>
            </a:extLst>
          </p:cNvPr>
          <p:cNvCxnSpPr/>
          <p:nvPr/>
        </p:nvCxnSpPr>
        <p:spPr>
          <a:xfrm>
            <a:off x="3178025" y="4056916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9D9CBF0-C453-2166-1FCB-606661C18F3F}"/>
              </a:ext>
            </a:extLst>
          </p:cNvPr>
          <p:cNvCxnSpPr/>
          <p:nvPr/>
        </p:nvCxnSpPr>
        <p:spPr>
          <a:xfrm>
            <a:off x="3177905" y="3312243"/>
            <a:ext cx="58946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hlinkClick r:id="rId37" action="ppaction://hlinksldjump"/>
            <a:extLst>
              <a:ext uri="{FF2B5EF4-FFF2-40B4-BE49-F238E27FC236}">
                <a16:creationId xmlns:a16="http://schemas.microsoft.com/office/drawing/2014/main" id="{F1059FBD-77C1-4AE5-47FE-F1BBC5DB90ED}"/>
              </a:ext>
            </a:extLst>
          </p:cNvPr>
          <p:cNvSpPr txBox="1"/>
          <p:nvPr/>
        </p:nvSpPr>
        <p:spPr>
          <a:xfrm>
            <a:off x="3136806" y="3069054"/>
            <a:ext cx="95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Location</a:t>
            </a:r>
          </a:p>
        </p:txBody>
      </p:sp>
      <p:pic>
        <p:nvPicPr>
          <p:cNvPr id="29" name="Grafik 28" descr="Schließen Silhouette">
            <a:extLst>
              <a:ext uri="{FF2B5EF4-FFF2-40B4-BE49-F238E27FC236}">
                <a16:creationId xmlns:a16="http://schemas.microsoft.com/office/drawing/2014/main" id="{3FB5AE16-F700-DB80-174D-4AC4ED39F97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68179" y="2886461"/>
            <a:ext cx="166001" cy="16600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B8FDC27-F7BC-5FE8-426B-F63AAD1D1EBC}"/>
              </a:ext>
            </a:extLst>
          </p:cNvPr>
          <p:cNvSpPr/>
          <p:nvPr/>
        </p:nvSpPr>
        <p:spPr>
          <a:xfrm>
            <a:off x="4159530" y="3247792"/>
            <a:ext cx="4833511" cy="1617241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50C98068-873C-84ED-20E9-3C65BD1D1D0B}"/>
              </a:ext>
            </a:extLst>
          </p:cNvPr>
          <p:cNvCxnSpPr>
            <a:cxnSpLocks/>
          </p:cNvCxnSpPr>
          <p:nvPr/>
        </p:nvCxnSpPr>
        <p:spPr>
          <a:xfrm>
            <a:off x="4597507" y="4359014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B39D7849-9E3A-DE82-1851-18729B87C494}"/>
              </a:ext>
            </a:extLst>
          </p:cNvPr>
          <p:cNvCxnSpPr>
            <a:cxnSpLocks/>
          </p:cNvCxnSpPr>
          <p:nvPr/>
        </p:nvCxnSpPr>
        <p:spPr>
          <a:xfrm>
            <a:off x="4597507" y="4039974"/>
            <a:ext cx="3969728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2B043692-A22C-B4FE-100F-29EFDA9E723C}"/>
              </a:ext>
            </a:extLst>
          </p:cNvPr>
          <p:cNvCxnSpPr>
            <a:cxnSpLocks/>
          </p:cNvCxnSpPr>
          <p:nvPr/>
        </p:nvCxnSpPr>
        <p:spPr>
          <a:xfrm>
            <a:off x="4597507" y="3686507"/>
            <a:ext cx="3997815" cy="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5" name="Rechteck: abgerundete Ecken 2354">
            <a:extLst>
              <a:ext uri="{FF2B5EF4-FFF2-40B4-BE49-F238E27FC236}">
                <a16:creationId xmlns:a16="http://schemas.microsoft.com/office/drawing/2014/main" id="{4830A9D9-C8C1-7B18-199D-035CD402336A}"/>
              </a:ext>
            </a:extLst>
          </p:cNvPr>
          <p:cNvSpPr/>
          <p:nvPr/>
        </p:nvSpPr>
        <p:spPr>
          <a:xfrm>
            <a:off x="7324321" y="4449401"/>
            <a:ext cx="1046048" cy="279188"/>
          </a:xfrm>
          <a:prstGeom prst="roundRect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anwenden</a:t>
            </a:r>
          </a:p>
        </p:txBody>
      </p:sp>
      <p:sp>
        <p:nvSpPr>
          <p:cNvPr id="2357" name="Rechteck: abgerundete Ecken 2356">
            <a:extLst>
              <a:ext uri="{FF2B5EF4-FFF2-40B4-BE49-F238E27FC236}">
                <a16:creationId xmlns:a16="http://schemas.microsoft.com/office/drawing/2014/main" id="{78209B47-DB7F-9571-2B62-728B652E0AE2}"/>
              </a:ext>
            </a:extLst>
          </p:cNvPr>
          <p:cNvSpPr/>
          <p:nvPr/>
        </p:nvSpPr>
        <p:spPr>
          <a:xfrm>
            <a:off x="4631801" y="4453557"/>
            <a:ext cx="1046048" cy="279188"/>
          </a:xfrm>
          <a:prstGeom prst="roundRect">
            <a:avLst/>
          </a:prstGeom>
          <a:solidFill>
            <a:srgbClr val="FE444D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zurücksetzten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FEC7E9D-44C5-F44D-7E42-E2CD2D036136}"/>
              </a:ext>
            </a:extLst>
          </p:cNvPr>
          <p:cNvSpPr txBox="1"/>
          <p:nvPr/>
        </p:nvSpPr>
        <p:spPr>
          <a:xfrm>
            <a:off x="4597964" y="3395514"/>
            <a:ext cx="45113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Region</a:t>
            </a:r>
          </a:p>
          <a:p>
            <a:endParaRPr lang="de-DE" sz="1100"/>
          </a:p>
          <a:p>
            <a:r>
              <a:rPr lang="de-DE" sz="1100"/>
              <a:t>Alter</a:t>
            </a:r>
          </a:p>
          <a:p>
            <a:endParaRPr lang="de-DE" sz="1100"/>
          </a:p>
          <a:p>
            <a:r>
              <a:rPr lang="de-DE" sz="1100"/>
              <a:t>Geschlecht</a:t>
            </a:r>
            <a:endParaRPr lang="de-DE"/>
          </a:p>
        </p:txBody>
      </p:sp>
      <p:sp>
        <p:nvSpPr>
          <p:cNvPr id="2377" name="Rechteck: abgerundete Ecken 2376">
            <a:extLst>
              <a:ext uri="{FF2B5EF4-FFF2-40B4-BE49-F238E27FC236}">
                <a16:creationId xmlns:a16="http://schemas.microsoft.com/office/drawing/2014/main" id="{86A41C7A-BE2A-707D-E58E-46A76A782E7D}"/>
              </a:ext>
            </a:extLst>
          </p:cNvPr>
          <p:cNvSpPr/>
          <p:nvPr/>
        </p:nvSpPr>
        <p:spPr>
          <a:xfrm>
            <a:off x="5557647" y="4095087"/>
            <a:ext cx="2812720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M</a:t>
            </a:r>
            <a:endParaRPr lang="de-DE" sz="1000">
              <a:solidFill>
                <a:srgbClr val="D4D4D4"/>
              </a:solidFill>
            </a:endParaRPr>
          </a:p>
        </p:txBody>
      </p:sp>
      <p:sp>
        <p:nvSpPr>
          <p:cNvPr id="2385" name="Rechteck: abgerundete Ecken 2384">
            <a:extLst>
              <a:ext uri="{FF2B5EF4-FFF2-40B4-BE49-F238E27FC236}">
                <a16:creationId xmlns:a16="http://schemas.microsoft.com/office/drawing/2014/main" id="{1D03D94C-157C-598C-0724-C46AE781372B}"/>
              </a:ext>
            </a:extLst>
          </p:cNvPr>
          <p:cNvSpPr/>
          <p:nvPr/>
        </p:nvSpPr>
        <p:spPr>
          <a:xfrm>
            <a:off x="5557648" y="3393255"/>
            <a:ext cx="2819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32427 Minden</a:t>
            </a:r>
            <a:endParaRPr lang="de-DE" sz="1000">
              <a:solidFill>
                <a:srgbClr val="DEDEDE"/>
              </a:solidFill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D2DF3426-43B5-724B-1365-2BFAF3D786AB}"/>
              </a:ext>
            </a:extLst>
          </p:cNvPr>
          <p:cNvCxnSpPr>
            <a:cxnSpLocks/>
          </p:cNvCxnSpPr>
          <p:nvPr/>
        </p:nvCxnSpPr>
        <p:spPr>
          <a:xfrm>
            <a:off x="6886047" y="3875494"/>
            <a:ext cx="1821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41F6A23C-DA2C-3CD5-7287-E77CDE169A3C}"/>
              </a:ext>
            </a:extLst>
          </p:cNvPr>
          <p:cNvSpPr/>
          <p:nvPr/>
        </p:nvSpPr>
        <p:spPr>
          <a:xfrm>
            <a:off x="7213647" y="3754655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30 Jahre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E7D4672D-A6D7-82E9-DF2D-4487009BDC47}"/>
              </a:ext>
            </a:extLst>
          </p:cNvPr>
          <p:cNvSpPr/>
          <p:nvPr/>
        </p:nvSpPr>
        <p:spPr>
          <a:xfrm>
            <a:off x="5557647" y="3757417"/>
            <a:ext cx="1163346" cy="224523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bg2">
                    <a:lumMod val="90000"/>
                  </a:schemeClr>
                </a:solidFill>
              </a:rPr>
              <a:t>z.B. 18 Jahre</a:t>
            </a:r>
            <a:endParaRPr lang="de-DE" sz="1000">
              <a:solidFill>
                <a:srgbClr val="DEDEDE"/>
              </a:solidFill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5589CC7-2DC3-EB86-A87E-396B372D204B}"/>
              </a:ext>
            </a:extLst>
          </p:cNvPr>
          <p:cNvSpPr/>
          <p:nvPr/>
        </p:nvSpPr>
        <p:spPr>
          <a:xfrm>
            <a:off x="361143" y="247671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3DC84180-8687-D80C-4E65-57BD1F8C08A4}"/>
              </a:ext>
            </a:extLst>
          </p:cNvPr>
          <p:cNvSpPr/>
          <p:nvPr/>
        </p:nvSpPr>
        <p:spPr>
          <a:xfrm>
            <a:off x="1037259" y="244350"/>
            <a:ext cx="438422" cy="412282"/>
          </a:xfrm>
          <a:prstGeom prst="roundRect">
            <a:avLst>
              <a:gd name="adj" fmla="val 84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Grafik 52" descr="Benutzer Silhouette">
            <a:hlinkClick r:id="rId40" action="ppaction://hlinksldjump"/>
            <a:extLst>
              <a:ext uri="{FF2B5EF4-FFF2-40B4-BE49-F238E27FC236}">
                <a16:creationId xmlns:a16="http://schemas.microsoft.com/office/drawing/2014/main" id="{D38B6135-C368-7F29-F3D5-6251FC3D07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9740" y="251092"/>
            <a:ext cx="372733" cy="372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54" name="Grafik 53" descr="Umschlag Silhouette">
            <a:hlinkClick r:id="rId41" action="ppaction://hlinksldjump"/>
            <a:extLst>
              <a:ext uri="{FF2B5EF4-FFF2-40B4-BE49-F238E27FC236}">
                <a16:creationId xmlns:a16="http://schemas.microsoft.com/office/drawing/2014/main" id="{FDB9703B-DDD3-8599-E0FE-8A5AA53A93B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68824" y="251092"/>
            <a:ext cx="385498" cy="385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09B76DE-B1CA-0C78-4744-E71775D9A79D}"/>
              </a:ext>
            </a:extLst>
          </p:cNvPr>
          <p:cNvGrpSpPr/>
          <p:nvPr/>
        </p:nvGrpSpPr>
        <p:grpSpPr>
          <a:xfrm>
            <a:off x="623804" y="3066674"/>
            <a:ext cx="1551711" cy="557505"/>
            <a:chOff x="599989" y="2696239"/>
            <a:chExt cx="1539147" cy="605480"/>
          </a:xfrm>
        </p:grpSpPr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0536B919-C792-67CD-26EC-2F8BCCF55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0" r="80970"/>
            <a:stretch/>
          </p:blipFill>
          <p:spPr>
            <a:xfrm>
              <a:off x="599989" y="2708447"/>
              <a:ext cx="1132938" cy="593272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12A165D-45EE-8EFC-A84C-211430782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4" t="12648" r="4962"/>
            <a:stretch/>
          </p:blipFill>
          <p:spPr>
            <a:xfrm>
              <a:off x="1698283" y="2696239"/>
              <a:ext cx="440853" cy="605479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17951EAA-C9D7-B353-AF0B-CC544E29BA53}"/>
              </a:ext>
            </a:extLst>
          </p:cNvPr>
          <p:cNvGrpSpPr/>
          <p:nvPr/>
        </p:nvGrpSpPr>
        <p:grpSpPr>
          <a:xfrm>
            <a:off x="915450" y="3542594"/>
            <a:ext cx="1244133" cy="1322439"/>
            <a:chOff x="915450" y="3542594"/>
            <a:chExt cx="1244133" cy="1322439"/>
          </a:xfrm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660770F1-BE69-879C-A535-EB3AA7D45E9E}"/>
                </a:ext>
              </a:extLst>
            </p:cNvPr>
            <p:cNvSpPr/>
            <p:nvPr/>
          </p:nvSpPr>
          <p:spPr>
            <a:xfrm>
              <a:off x="915450" y="3542594"/>
              <a:ext cx="1242353" cy="1322439"/>
            </a:xfrm>
            <a:prstGeom prst="roundRect">
              <a:avLst>
                <a:gd name="adj" fmla="val 7025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CCC4DB8-270D-D8B5-53AB-F64A1998AAB5}"/>
                </a:ext>
              </a:extLst>
            </p:cNvPr>
            <p:cNvSpPr txBox="1"/>
            <p:nvPr/>
          </p:nvSpPr>
          <p:spPr>
            <a:xfrm>
              <a:off x="932349" y="3622566"/>
              <a:ext cx="1227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/>
                <a:t>Sortieren nach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C99DBE95-7A76-E9C1-B13D-C2D7890835E8}"/>
                </a:ext>
              </a:extLst>
            </p:cNvPr>
            <p:cNvSpPr txBox="1"/>
            <p:nvPr/>
          </p:nvSpPr>
          <p:spPr>
            <a:xfrm>
              <a:off x="1068824" y="3934662"/>
              <a:ext cx="89398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Region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Alter</a:t>
              </a:r>
            </a:p>
            <a:p>
              <a:pPr algn="ctr"/>
              <a:endParaRPr lang="de-DE" sz="1000"/>
            </a:p>
            <a:p>
              <a:pPr algn="ctr"/>
              <a:r>
                <a:rPr lang="de-DE" sz="1000"/>
                <a:t>Geschlecht</a:t>
              </a:r>
            </a:p>
          </p:txBody>
        </p: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422AEF61-A640-C2D7-FB7A-B4D54DB1E767}"/>
                </a:ext>
              </a:extLst>
            </p:cNvPr>
            <p:cNvCxnSpPr>
              <a:cxnSpLocks/>
            </p:cNvCxnSpPr>
            <p:nvPr/>
          </p:nvCxnSpPr>
          <p:spPr>
            <a:xfrm>
              <a:off x="995956" y="390741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EBA6D99F-DE8B-CE0E-46D3-D678B61D0200}"/>
                </a:ext>
              </a:extLst>
            </p:cNvPr>
            <p:cNvCxnSpPr>
              <a:cxnSpLocks/>
            </p:cNvCxnSpPr>
            <p:nvPr/>
          </p:nvCxnSpPr>
          <p:spPr>
            <a:xfrm>
              <a:off x="1008915" y="4188772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6E70B754-6E06-4C70-08AB-9F759ED1BFCD}"/>
                </a:ext>
              </a:extLst>
            </p:cNvPr>
            <p:cNvCxnSpPr>
              <a:cxnSpLocks/>
            </p:cNvCxnSpPr>
            <p:nvPr/>
          </p:nvCxnSpPr>
          <p:spPr>
            <a:xfrm>
              <a:off x="995110" y="4511528"/>
              <a:ext cx="1040748" cy="0"/>
            </a:xfrm>
            <a:prstGeom prst="line">
              <a:avLst/>
            </a:prstGeom>
            <a:ln w="3175">
              <a:solidFill>
                <a:srgbClr val="D1D1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feld 68">
            <a:extLst>
              <a:ext uri="{FF2B5EF4-FFF2-40B4-BE49-F238E27FC236}">
                <a16:creationId xmlns:a16="http://schemas.microsoft.com/office/drawing/2014/main" id="{EA2C82E6-77AD-FF8C-E992-04E817DA00AF}"/>
              </a:ext>
            </a:extLst>
          </p:cNvPr>
          <p:cNvSpPr txBox="1"/>
          <p:nvPr/>
        </p:nvSpPr>
        <p:spPr>
          <a:xfrm>
            <a:off x="1124491" y="3182002"/>
            <a:ext cx="63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/>
              <a:t>Alter</a:t>
            </a:r>
            <a:endParaRPr lang="de-DE"/>
          </a:p>
        </p:txBody>
      </p:sp>
      <p:pic>
        <p:nvPicPr>
          <p:cNvPr id="78" name="Grafik 77">
            <a:extLst>
              <a:ext uri="{FF2B5EF4-FFF2-40B4-BE49-F238E27FC236}">
                <a16:creationId xmlns:a16="http://schemas.microsoft.com/office/drawing/2014/main" id="{15B52A48-1582-F3B7-7543-9F840ED800DD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86501" t="26541" r="4810" b="15187"/>
          <a:stretch/>
        </p:blipFill>
        <p:spPr>
          <a:xfrm>
            <a:off x="1044570" y="3241432"/>
            <a:ext cx="100337" cy="148025"/>
          </a:xfrm>
          <a:prstGeom prst="rect">
            <a:avLst/>
          </a:prstGeom>
        </p:spPr>
      </p:pic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037C828E-F35E-F3B8-7F6E-3367F09BC57F}"/>
              </a:ext>
            </a:extLst>
          </p:cNvPr>
          <p:cNvCxnSpPr>
            <a:cxnSpLocks/>
          </p:cNvCxnSpPr>
          <p:nvPr/>
        </p:nvCxnSpPr>
        <p:spPr>
          <a:xfrm>
            <a:off x="1716375" y="3127410"/>
            <a:ext cx="0" cy="375344"/>
          </a:xfrm>
          <a:prstGeom prst="line">
            <a:avLst/>
          </a:prstGeom>
          <a:ln w="3175">
            <a:solidFill>
              <a:srgbClr val="D1D1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Pfeil: nach unten 90">
            <a:extLst>
              <a:ext uri="{FF2B5EF4-FFF2-40B4-BE49-F238E27FC236}">
                <a16:creationId xmlns:a16="http://schemas.microsoft.com/office/drawing/2014/main" id="{B4C4585C-E640-C05D-CF76-197F447A95AE}"/>
              </a:ext>
            </a:extLst>
          </p:cNvPr>
          <p:cNvSpPr/>
          <p:nvPr/>
        </p:nvSpPr>
        <p:spPr>
          <a:xfrm rot="10800000">
            <a:off x="1826647" y="3206917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Pfeil: nach unten 92">
            <a:extLst>
              <a:ext uri="{FF2B5EF4-FFF2-40B4-BE49-F238E27FC236}">
                <a16:creationId xmlns:a16="http://schemas.microsoft.com/office/drawing/2014/main" id="{D30EEDA7-9D80-C7DF-FC55-3C6E27FEFAC4}"/>
              </a:ext>
            </a:extLst>
          </p:cNvPr>
          <p:cNvSpPr/>
          <p:nvPr/>
        </p:nvSpPr>
        <p:spPr>
          <a:xfrm>
            <a:off x="1824573" y="3231566"/>
            <a:ext cx="106186" cy="17156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AD04B4D-1107-53A7-BB21-CBB2DD2C9F10}"/>
              </a:ext>
            </a:extLst>
          </p:cNvPr>
          <p:cNvGrpSpPr/>
          <p:nvPr/>
        </p:nvGrpSpPr>
        <p:grpSpPr>
          <a:xfrm>
            <a:off x="229650" y="2984336"/>
            <a:ext cx="530035" cy="638230"/>
            <a:chOff x="614788" y="-862011"/>
            <a:chExt cx="530035" cy="638230"/>
          </a:xfrm>
        </p:grpSpPr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E4487D11-E0FF-6700-9F28-359D82829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r="91035"/>
            <a:stretch/>
          </p:blipFill>
          <p:spPr>
            <a:xfrm>
              <a:off x="614788" y="-862011"/>
              <a:ext cx="327678" cy="63823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033AB368-9915-E456-1425-E47C9A379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r="4962"/>
            <a:stretch/>
          </p:blipFill>
          <p:spPr>
            <a:xfrm>
              <a:off x="916135" y="-862011"/>
              <a:ext cx="228688" cy="638230"/>
            </a:xfrm>
            <a:prstGeom prst="rect">
              <a:avLst/>
            </a:prstGeom>
          </p:spPr>
        </p:pic>
      </p:grpSp>
      <p:pic>
        <p:nvPicPr>
          <p:cNvPr id="72" name="Grafik 71" descr="Lesezeichen Silhouette">
            <a:extLst>
              <a:ext uri="{FF2B5EF4-FFF2-40B4-BE49-F238E27FC236}">
                <a16:creationId xmlns:a16="http://schemas.microsoft.com/office/drawing/2014/main" id="{91C6B5EE-9FE6-8302-1DDC-A2F547F90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332" y="3183786"/>
            <a:ext cx="293128" cy="293128"/>
          </a:xfrm>
          <a:prstGeom prst="rect">
            <a:avLst/>
          </a:prstGeom>
        </p:spPr>
      </p:pic>
      <p:pic>
        <p:nvPicPr>
          <p:cNvPr id="73" name="Grafik 72" descr="Lesezeichen mit einfarbiger Füllung">
            <a:extLst>
              <a:ext uri="{FF2B5EF4-FFF2-40B4-BE49-F238E27FC236}">
                <a16:creationId xmlns:a16="http://schemas.microsoft.com/office/drawing/2014/main" id="{9CCCA573-E856-B8E7-DA56-2E87299BB00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54974" y="3181963"/>
            <a:ext cx="293127" cy="29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4" name="Rechteck: abgerundete Ecken 93">
            <a:hlinkClick r:id="rId46" action="ppaction://hlinksldjump"/>
            <a:extLst>
              <a:ext uri="{FF2B5EF4-FFF2-40B4-BE49-F238E27FC236}">
                <a16:creationId xmlns:a16="http://schemas.microsoft.com/office/drawing/2014/main" id="{A998F278-DC15-E29C-29C9-EBEF5C9358AA}"/>
              </a:ext>
            </a:extLst>
          </p:cNvPr>
          <p:cNvSpPr/>
          <p:nvPr/>
        </p:nvSpPr>
        <p:spPr>
          <a:xfrm>
            <a:off x="10909464" y="301837"/>
            <a:ext cx="1046048" cy="279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tx1"/>
                </a:solidFill>
              </a:rPr>
              <a:t>Event erstellen</a:t>
            </a:r>
          </a:p>
        </p:txBody>
      </p:sp>
    </p:spTree>
    <p:extLst>
      <p:ext uri="{BB962C8B-B14F-4D97-AF65-F5344CB8AC3E}">
        <p14:creationId xmlns:p14="http://schemas.microsoft.com/office/powerpoint/2010/main" val="37571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1" fill="hold">
                      <p:stCondLst>
                        <p:cond delay="0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6" fill="hold">
                      <p:stCondLst>
                        <p:cond delay="0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38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9" fill="hold">
                      <p:stCondLst>
                        <p:cond delay="0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543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4" fill="hold">
                      <p:stCondLst>
                        <p:cond delay="0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548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9" fill="hold">
                      <p:stCondLst>
                        <p:cond delay="0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555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6" fill="hold">
                      <p:stCondLst>
                        <p:cond delay="0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562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3" fill="hold">
                      <p:stCondLst>
                        <p:cond delay="0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2" grpId="8"/>
      <p:bldP spid="32" grpId="9"/>
      <p:bldP spid="32" grpId="10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4" grpId="8"/>
      <p:bldP spid="34" grpId="9"/>
      <p:bldP spid="34" grpId="10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19" grpId="8"/>
      <p:bldP spid="19" grpId="9"/>
      <p:bldP spid="19" grpId="10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43" grpId="0"/>
      <p:bldP spid="43" grpId="1"/>
      <p:bldP spid="43" grpId="2"/>
      <p:bldP spid="43" grpId="3"/>
      <p:bldP spid="43" grpId="4"/>
      <p:bldP spid="43" grpId="5"/>
      <p:bldP spid="43" grpId="6"/>
      <p:bldP spid="43" grpId="7"/>
      <p:bldP spid="43" grpId="8"/>
      <p:bldP spid="43" grpId="9"/>
      <p:bldP spid="43" grpId="10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9" grpId="0" animBg="1"/>
      <p:bldP spid="9" grpId="1" animBg="1"/>
      <p:bldP spid="2355" grpId="0" animBg="1"/>
      <p:bldP spid="2355" grpId="1" animBg="1"/>
      <p:bldP spid="2357" grpId="0" animBg="1"/>
      <p:bldP spid="2357" grpId="1" animBg="1"/>
      <p:bldP spid="42" grpId="0"/>
      <p:bldP spid="42" grpId="1"/>
      <p:bldP spid="2377" grpId="0" animBg="1"/>
      <p:bldP spid="2377" grpId="1" animBg="1"/>
      <p:bldP spid="2385" grpId="0" animBg="1"/>
      <p:bldP spid="2385" grpId="1" animBg="1"/>
      <p:bldP spid="38" grpId="0" animBg="1"/>
      <p:bldP spid="38" grpId="1" animBg="1"/>
      <p:bldP spid="39" grpId="0" animBg="1"/>
      <p:bldP spid="39" grpId="1" animBg="1"/>
      <p:bldP spid="91" grpId="0" animBg="1"/>
      <p:bldP spid="91" grpId="1" animBg="1"/>
      <p:bldP spid="93" grpId="0" animBg="1"/>
      <p:bldP spid="93" grpId="1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webextensions/webextension1.xml><?xml version="1.0" encoding="utf-8"?>
<we:webextension xmlns:we="http://schemas.microsoft.com/office/webextensions/webextension/2010/11" id="{503F3B05-B106-4014-8965-391D088216D2}">
  <we:reference id="wa104295828" version="1.9.0.0" store="de-DE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27610.566749194688!2d8.903364367092305!3d52.28964332242139!2m3!1f0!2f0!3f0!3m2!1i1024!2i768!4f13.1!3m3!1m2!1s0x47ba741a148fc0fd%3A0x8b85d34e7d7adcb1!2sHSBI%20Campus%20Minden!5e0!3m2!1sde!2sde!4v1714253904316!5m2!1sde!2sde&quot;,&quot;values&quot;:{},&quot;data&quot;:{&quot;uri&quot;:&quot;www.google.com/maps/embed?pb=!1m18!1m12!1m3!1d27610.566749194688!2d8.903364367092305!3d52.28964332242139!2m3!1f0!2f0!3f0!3m2!1i1024!2i768!4f13.1!3m3!1m2!1s0x47ba741a148fc0fd%3A0x8b85d34e7d7adcb1!2sHSBI%20Campus%20Minden!5e0!3m2!1sde!2sde!4v1714253904316!5m2!1sde!2sde&quot;},&quot;secure&quot;:false}],&quot;name&quot;:&quot;www.google.com/maps/embed?pb=!1m18!1m12!1m3!1d27610.566749194688!2d8.903364367092305!3d52.28964332242139!2m3!1f0!2f0!3f0!3m2!1i1024!2i768!4f13.1!3m3!1m2!1s0x47ba741a148fc0fd%3A0x8b85d34e7d7adcb1!2sHSBI%20Campus%20Minden!5e0!3m2!1sde!2sde!4v1714253904316!5m2!1sde!2sde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B3DF81A4-74DA-44AB-9F94-4576924DEBD8}">
  <we:reference id="wa104295828" version="1.9.0.0" store="de-DE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27610.566749194688!2d8.903364367092305!3d52.28964332242139!2m3!1f0!2f0!3f0!3m2!1i1024!2i768!4f13.1!3m3!1m2!1s0x47ba741a148fc0fd%3A0x8b85d34e7d7adcb1!2sHSBI%20Campus%20Minden!5e0!3m2!1sde!2sde!4v1714260521198!5m2!1sde!2sde&quot;,&quot;values&quot;:{},&quot;data&quot;:{&quot;uri&quot;:&quot;www.google.com/maps/embed?pb=!1m18!1m12!1m3!1d27610.566749194688!2d8.903364367092305!3d52.28964332242139!2m3!1f0!2f0!3f0!3m2!1i1024!2i768!4f13.1!3m3!1m2!1s0x47ba741a148fc0fd%3A0x8b85d34e7d7adcb1!2sHSBI%20Campus%20Minden!5e0!3m2!1sde!2sde!4v1714260521198!5m2!1sde!2sde&quot;},&quot;secure&quot;:false}],&quot;name&quot;:&quot;www.google.com/maps/embed?pb=!1m18!1m12!1m3!1d27610.566749194688!2d8.903364367092305!3d52.28964332242139!2m3!1f0!2f0!3f0!3m2!1i1024!2i768!4f13.1!3m3!1m2!1s0x47ba741a148fc0fd%3A0x8b85d34e7d7adcb1!2sHSBI%20Campus%20Minden!5e0!3m2!1sde!2sde!4v1714260521198!5m2!1sde!2sde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9111FB9E78DE45818A7A2ABBF8EDF5" ma:contentTypeVersion="1" ma:contentTypeDescription="Ein neues Dokument erstellen." ma:contentTypeScope="" ma:versionID="d9a273c56a751b918c41eb43e27aeebb">
  <xsd:schema xmlns:xsd="http://www.w3.org/2001/XMLSchema" xmlns:xs="http://www.w3.org/2001/XMLSchema" xmlns:p="http://schemas.microsoft.com/office/2006/metadata/properties" xmlns:ns3="b7af3e86-f9f2-49b9-954a-ad5c33749f37" targetNamespace="http://schemas.microsoft.com/office/2006/metadata/properties" ma:root="true" ma:fieldsID="15744b7ab7f741017ecd33fa96d76d69" ns3:_="">
    <xsd:import namespace="b7af3e86-f9f2-49b9-954a-ad5c33749f3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f3e86-f9f2-49b9-954a-ad5c33749f3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176660-81D0-4467-8E48-BE19D73197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20D795-2831-44F1-82BA-F8D2F7BE61C3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b7af3e86-f9f2-49b9-954a-ad5c33749f37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797D55-4F82-49BC-AAC9-C6BBB5B74EF2}">
  <ds:schemaRefs>
    <ds:schemaRef ds:uri="b7af3e86-f9f2-49b9-954a-ad5c33749f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4812</Words>
  <Application>Microsoft Office PowerPoint</Application>
  <PresentationFormat>Breitbild</PresentationFormat>
  <Paragraphs>1757</Paragraphs>
  <Slides>25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-apple-system</vt:lpstr>
      <vt:lpstr>Aptos</vt:lpstr>
      <vt:lpstr>Aptos Display</vt:lpstr>
      <vt:lpstr>Arial</vt:lpstr>
      <vt:lpstr>Circular20</vt:lpstr>
      <vt:lpstr>Google Sans</vt:lpstr>
      <vt:lpstr>Roboto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Marlon Cadell</dc:creator>
  <cp:lastModifiedBy>Marlon Cadell</cp:lastModifiedBy>
  <cp:revision>2</cp:revision>
  <dcterms:created xsi:type="dcterms:W3CDTF">2024-04-26T23:22:29Z</dcterms:created>
  <dcterms:modified xsi:type="dcterms:W3CDTF">2024-05-02T04:37:31Z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0x010100BC9111FB9E78DE45818A7A2ABBF8EDF5</vt:lpwstr>
  </property>
</Properties>
</file>